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B189B081-4B2B-4CA9-B00A-7EF1E1DF39B7}">
          <p14:sldIdLst>
            <p14:sldId id="256"/>
          </p14:sldIdLst>
        </p14:section>
        <p14:section name="M00_T01 - Topics Name" id="{8EC29DAB-E307-46BE-ABAD-034A8B4F40BE}">
          <p14:sldIdLst>
            <p14:sldId id="265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717C"/>
    <a:srgbClr val="9F5900"/>
    <a:srgbClr val="F2EBF6"/>
    <a:srgbClr val="E7E1EE"/>
    <a:srgbClr val="D0CCD9"/>
    <a:srgbClr val="FDF9FF"/>
    <a:srgbClr val="F3EFFC"/>
    <a:srgbClr val="4472C4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316F1-8535-4CDA-9168-538B7F46C0F5}" v="46" dt="2024-08-15T17:35:58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987" autoAdjust="0"/>
    <p:restoredTop sz="95702" autoAdjust="0"/>
  </p:normalViewPr>
  <p:slideViewPr>
    <p:cSldViewPr snapToGrid="0">
      <p:cViewPr varScale="1">
        <p:scale>
          <a:sx n="99" d="100"/>
          <a:sy n="99" d="100"/>
        </p:scale>
        <p:origin x="96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lders, Sandra R" userId="6e8a839d-cd11-4268-8ae5-46a2a36a0351" providerId="ADAL" clId="{F90316F1-8535-4CDA-9168-538B7F46C0F5}"/>
    <pc:docChg chg="undo redo custSel addSld delSld modSld modMainMaster modSection">
      <pc:chgData name="Childers, Sandra R" userId="6e8a839d-cd11-4268-8ae5-46a2a36a0351" providerId="ADAL" clId="{F90316F1-8535-4CDA-9168-538B7F46C0F5}" dt="2024-08-20T15:21:21.410" v="367" actId="2085"/>
      <pc:docMkLst>
        <pc:docMk/>
      </pc:docMkLst>
      <pc:sldChg chg="modSp mod">
        <pc:chgData name="Childers, Sandra R" userId="6e8a839d-cd11-4268-8ae5-46a2a36a0351" providerId="ADAL" clId="{F90316F1-8535-4CDA-9168-538B7F46C0F5}" dt="2024-08-20T15:19:37.815" v="354" actId="2085"/>
        <pc:sldMkLst>
          <pc:docMk/>
          <pc:sldMk cId="4231052490" sldId="256"/>
        </pc:sldMkLst>
        <pc:spChg chg="mod">
          <ac:chgData name="Childers, Sandra R" userId="6e8a839d-cd11-4268-8ae5-46a2a36a0351" providerId="ADAL" clId="{F90316F1-8535-4CDA-9168-538B7F46C0F5}" dt="2024-08-15T17:42:37.402" v="53" actId="20577"/>
          <ac:spMkLst>
            <pc:docMk/>
            <pc:sldMk cId="4231052490" sldId="256"/>
            <ac:spMk id="2" creationId="{66F3BF18-B4FD-4D70-BBE0-13AC3D84AF95}"/>
          </ac:spMkLst>
        </pc:spChg>
        <pc:spChg chg="mod">
          <ac:chgData name="Childers, Sandra R" userId="6e8a839d-cd11-4268-8ae5-46a2a36a0351" providerId="ADAL" clId="{F90316F1-8535-4CDA-9168-538B7F46C0F5}" dt="2024-08-20T14:45:17.696" v="216" actId="20577"/>
          <ac:spMkLst>
            <pc:docMk/>
            <pc:sldMk cId="4231052490" sldId="256"/>
            <ac:spMk id="3" creationId="{D821E0EF-C7D3-4645-9F8E-370E44098967}"/>
          </ac:spMkLst>
        </pc:spChg>
        <pc:spChg chg="mod">
          <ac:chgData name="Childers, Sandra R" userId="6e8a839d-cd11-4268-8ae5-46a2a36a0351" providerId="ADAL" clId="{F90316F1-8535-4CDA-9168-538B7F46C0F5}" dt="2024-08-20T15:19:37.815" v="354" actId="2085"/>
          <ac:spMkLst>
            <pc:docMk/>
            <pc:sldMk cId="4231052490" sldId="256"/>
            <ac:spMk id="5" creationId="{1E4652C5-66AD-B743-8480-B81D19CE2D37}"/>
          </ac:spMkLst>
        </pc:spChg>
      </pc:sldChg>
      <pc:sldChg chg="modSp mod">
        <pc:chgData name="Childers, Sandra R" userId="6e8a839d-cd11-4268-8ae5-46a2a36a0351" providerId="ADAL" clId="{F90316F1-8535-4CDA-9168-538B7F46C0F5}" dt="2024-08-20T15:07:17.899" v="307" actId="20577"/>
        <pc:sldMkLst>
          <pc:docMk/>
          <pc:sldMk cId="2267506190" sldId="259"/>
        </pc:sldMkLst>
        <pc:spChg chg="mod">
          <ac:chgData name="Childers, Sandra R" userId="6e8a839d-cd11-4268-8ae5-46a2a36a0351" providerId="ADAL" clId="{F90316F1-8535-4CDA-9168-538B7F46C0F5}" dt="2024-08-20T15:07:17.899" v="307" actId="20577"/>
          <ac:spMkLst>
            <pc:docMk/>
            <pc:sldMk cId="2267506190" sldId="259"/>
            <ac:spMk id="6" creationId="{6332B30A-E22C-4FEF-B0E6-8A1932625B81}"/>
          </ac:spMkLst>
        </pc:spChg>
      </pc:sldChg>
      <pc:sldChg chg="modSp mod">
        <pc:chgData name="Childers, Sandra R" userId="6e8a839d-cd11-4268-8ae5-46a2a36a0351" providerId="ADAL" clId="{F90316F1-8535-4CDA-9168-538B7F46C0F5}" dt="2024-08-20T15:11:17.797" v="340" actId="2710"/>
        <pc:sldMkLst>
          <pc:docMk/>
          <pc:sldMk cId="187202388" sldId="261"/>
        </pc:sldMkLst>
        <pc:spChg chg="mod">
          <ac:chgData name="Childers, Sandra R" userId="6e8a839d-cd11-4268-8ae5-46a2a36a0351" providerId="ADAL" clId="{F90316F1-8535-4CDA-9168-538B7F46C0F5}" dt="2024-08-20T15:11:17.797" v="340" actId="2710"/>
          <ac:spMkLst>
            <pc:docMk/>
            <pc:sldMk cId="187202388" sldId="261"/>
            <ac:spMk id="5" creationId="{257C582B-AFD2-4A4B-BE4E-72CA75C1BB86}"/>
          </ac:spMkLst>
        </pc:spChg>
      </pc:sldChg>
      <pc:sldChg chg="modSp mod">
        <pc:chgData name="Childers, Sandra R" userId="6e8a839d-cd11-4268-8ae5-46a2a36a0351" providerId="ADAL" clId="{F90316F1-8535-4CDA-9168-538B7F46C0F5}" dt="2024-08-20T15:12:06.145" v="343" actId="2710"/>
        <pc:sldMkLst>
          <pc:docMk/>
          <pc:sldMk cId="182561744" sldId="262"/>
        </pc:sldMkLst>
        <pc:spChg chg="mod">
          <ac:chgData name="Childers, Sandra R" userId="6e8a839d-cd11-4268-8ae5-46a2a36a0351" providerId="ADAL" clId="{F90316F1-8535-4CDA-9168-538B7F46C0F5}" dt="2024-08-20T15:12:06.145" v="343" actId="2710"/>
          <ac:spMkLst>
            <pc:docMk/>
            <pc:sldMk cId="182561744" sldId="262"/>
            <ac:spMk id="5" creationId="{114E31B2-37F7-4425-BEE7-DCF6A9F200D0}"/>
          </ac:spMkLst>
        </pc:spChg>
      </pc:sldChg>
      <pc:sldChg chg="modSp mod">
        <pc:chgData name="Childers, Sandra R" userId="6e8a839d-cd11-4268-8ae5-46a2a36a0351" providerId="ADAL" clId="{F90316F1-8535-4CDA-9168-538B7F46C0F5}" dt="2024-08-20T15:13:49.895" v="350" actId="20577"/>
        <pc:sldMkLst>
          <pc:docMk/>
          <pc:sldMk cId="884610842" sldId="263"/>
        </pc:sldMkLst>
        <pc:spChg chg="mod">
          <ac:chgData name="Childers, Sandra R" userId="6e8a839d-cd11-4268-8ae5-46a2a36a0351" providerId="ADAL" clId="{F90316F1-8535-4CDA-9168-538B7F46C0F5}" dt="2024-08-20T15:13:49.895" v="350" actId="20577"/>
          <ac:spMkLst>
            <pc:docMk/>
            <pc:sldMk cId="884610842" sldId="263"/>
            <ac:spMk id="5" creationId="{5D47EA11-93F5-4439-B25C-D36DC110A2C5}"/>
          </ac:spMkLst>
        </pc:spChg>
      </pc:sldChg>
      <pc:sldChg chg="modSp mod">
        <pc:chgData name="Childers, Sandra R" userId="6e8a839d-cd11-4268-8ae5-46a2a36a0351" providerId="ADAL" clId="{F90316F1-8535-4CDA-9168-538B7F46C0F5}" dt="2024-08-20T15:14:18.313" v="353" actId="20577"/>
        <pc:sldMkLst>
          <pc:docMk/>
          <pc:sldMk cId="124798775" sldId="264"/>
        </pc:sldMkLst>
        <pc:spChg chg="mod">
          <ac:chgData name="Childers, Sandra R" userId="6e8a839d-cd11-4268-8ae5-46a2a36a0351" providerId="ADAL" clId="{F90316F1-8535-4CDA-9168-538B7F46C0F5}" dt="2024-08-15T17:34:57.567" v="32" actId="20577"/>
          <ac:spMkLst>
            <pc:docMk/>
            <pc:sldMk cId="124798775" sldId="264"/>
            <ac:spMk id="6" creationId="{D0E905E3-1685-4216-B808-3184188060A7}"/>
          </ac:spMkLst>
        </pc:spChg>
        <pc:spChg chg="mod">
          <ac:chgData name="Childers, Sandra R" userId="6e8a839d-cd11-4268-8ae5-46a2a36a0351" providerId="ADAL" clId="{F90316F1-8535-4CDA-9168-538B7F46C0F5}" dt="2024-08-20T15:14:18.313" v="353" actId="20577"/>
          <ac:spMkLst>
            <pc:docMk/>
            <pc:sldMk cId="124798775" sldId="264"/>
            <ac:spMk id="7" creationId="{1536F218-948F-41C5-B377-5DD5AF2CA036}"/>
          </ac:spMkLst>
        </pc:spChg>
      </pc:sldChg>
      <pc:sldChg chg="modSp mod">
        <pc:chgData name="Childers, Sandra R" userId="6e8a839d-cd11-4268-8ae5-46a2a36a0351" providerId="ADAL" clId="{F90316F1-8535-4CDA-9168-538B7F46C0F5}" dt="2024-08-20T14:45:51.649" v="225" actId="20577"/>
        <pc:sldMkLst>
          <pc:docMk/>
          <pc:sldMk cId="638301505" sldId="265"/>
        </pc:sldMkLst>
        <pc:spChg chg="mod">
          <ac:chgData name="Childers, Sandra R" userId="6e8a839d-cd11-4268-8ae5-46a2a36a0351" providerId="ADAL" clId="{F90316F1-8535-4CDA-9168-538B7F46C0F5}" dt="2024-08-20T14:45:51.649" v="225" actId="20577"/>
          <ac:spMkLst>
            <pc:docMk/>
            <pc:sldMk cId="638301505" sldId="265"/>
            <ac:spMk id="3" creationId="{D821E0EF-C7D3-4645-9F8E-370E44098967}"/>
          </ac:spMkLst>
        </pc:spChg>
      </pc:sldChg>
      <pc:sldChg chg="new del">
        <pc:chgData name="Childers, Sandra R" userId="6e8a839d-cd11-4268-8ae5-46a2a36a0351" providerId="ADAL" clId="{F90316F1-8535-4CDA-9168-538B7F46C0F5}" dt="2024-08-16T17:26:14.817" v="114" actId="47"/>
        <pc:sldMkLst>
          <pc:docMk/>
          <pc:sldMk cId="460142257" sldId="266"/>
        </pc:sldMkLst>
      </pc:sldChg>
      <pc:sldChg chg="new del">
        <pc:chgData name="Childers, Sandra R" userId="6e8a839d-cd11-4268-8ae5-46a2a36a0351" providerId="ADAL" clId="{F90316F1-8535-4CDA-9168-538B7F46C0F5}" dt="2024-08-15T17:43:52.503" v="55" actId="47"/>
        <pc:sldMkLst>
          <pc:docMk/>
          <pc:sldMk cId="569156160" sldId="266"/>
        </pc:sldMkLst>
      </pc:sldChg>
      <pc:sldChg chg="new del">
        <pc:chgData name="Childers, Sandra R" userId="6e8a839d-cd11-4268-8ae5-46a2a36a0351" providerId="ADAL" clId="{F90316F1-8535-4CDA-9168-538B7F46C0F5}" dt="2024-08-15T17:38:19.594" v="48" actId="680"/>
        <pc:sldMkLst>
          <pc:docMk/>
          <pc:sldMk cId="765987112" sldId="266"/>
        </pc:sldMkLst>
      </pc:sldChg>
      <pc:sldChg chg="new del">
        <pc:chgData name="Childers, Sandra R" userId="6e8a839d-cd11-4268-8ae5-46a2a36a0351" providerId="ADAL" clId="{F90316F1-8535-4CDA-9168-538B7F46C0F5}" dt="2024-08-15T17:50:45.265" v="57" actId="47"/>
        <pc:sldMkLst>
          <pc:docMk/>
          <pc:sldMk cId="1262434372" sldId="266"/>
        </pc:sldMkLst>
      </pc:sldChg>
      <pc:sldChg chg="new del">
        <pc:chgData name="Childers, Sandra R" userId="6e8a839d-cd11-4268-8ae5-46a2a36a0351" providerId="ADAL" clId="{F90316F1-8535-4CDA-9168-538B7F46C0F5}" dt="2024-08-15T17:51:19.481" v="59" actId="2696"/>
        <pc:sldMkLst>
          <pc:docMk/>
          <pc:sldMk cId="2107175276" sldId="266"/>
        </pc:sldMkLst>
      </pc:sldChg>
      <pc:sldChg chg="new del">
        <pc:chgData name="Childers, Sandra R" userId="6e8a839d-cd11-4268-8ae5-46a2a36a0351" providerId="ADAL" clId="{F90316F1-8535-4CDA-9168-538B7F46C0F5}" dt="2024-08-15T17:38:45.422" v="50" actId="680"/>
        <pc:sldMkLst>
          <pc:docMk/>
          <pc:sldMk cId="2598242781" sldId="266"/>
        </pc:sldMkLst>
      </pc:sldChg>
      <pc:sldMasterChg chg="modSldLayout">
        <pc:chgData name="Childers, Sandra R" userId="6e8a839d-cd11-4268-8ae5-46a2a36a0351" providerId="ADAL" clId="{F90316F1-8535-4CDA-9168-538B7F46C0F5}" dt="2024-08-20T15:21:21.410" v="367" actId="2085"/>
        <pc:sldMasterMkLst>
          <pc:docMk/>
          <pc:sldMasterMk cId="1871724430" sldId="2147483648"/>
        </pc:sldMasterMkLst>
        <pc:sldLayoutChg chg="modSp mod">
          <pc:chgData name="Childers, Sandra R" userId="6e8a839d-cd11-4268-8ae5-46a2a36a0351" providerId="ADAL" clId="{F90316F1-8535-4CDA-9168-538B7F46C0F5}" dt="2024-08-20T14:53:01.697" v="284" actId="207"/>
          <pc:sldLayoutMkLst>
            <pc:docMk/>
            <pc:sldMasterMk cId="1871724430" sldId="2147483648"/>
            <pc:sldLayoutMk cId="1378147993" sldId="2147483649"/>
          </pc:sldLayoutMkLst>
          <pc:spChg chg="mod">
            <ac:chgData name="Childers, Sandra R" userId="6e8a839d-cd11-4268-8ae5-46a2a36a0351" providerId="ADAL" clId="{F90316F1-8535-4CDA-9168-538B7F46C0F5}" dt="2024-08-20T14:53:01.697" v="284" actId="207"/>
            <ac:spMkLst>
              <pc:docMk/>
              <pc:sldMasterMk cId="1871724430" sldId="2147483648"/>
              <pc:sldLayoutMk cId="1378147993" sldId="2147483649"/>
              <ac:spMk id="7" creationId="{1BEF1753-D126-436D-A0E0-D2C582DF8143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4:53:09.148" v="285" actId="207"/>
          <pc:sldLayoutMkLst>
            <pc:docMk/>
            <pc:sldMasterMk cId="1871724430" sldId="2147483648"/>
            <pc:sldLayoutMk cId="1226331519" sldId="2147483661"/>
          </pc:sldLayoutMkLst>
          <pc:spChg chg="mod">
            <ac:chgData name="Childers, Sandra R" userId="6e8a839d-cd11-4268-8ae5-46a2a36a0351" providerId="ADAL" clId="{F90316F1-8535-4CDA-9168-538B7F46C0F5}" dt="2024-08-20T14:53:09.148" v="285" actId="207"/>
            <ac:spMkLst>
              <pc:docMk/>
              <pc:sldMasterMk cId="1871724430" sldId="2147483648"/>
              <pc:sldLayoutMk cId="1226331519" sldId="2147483661"/>
              <ac:spMk id="7" creationId="{0E56A821-BE6F-466B-9A01-5DABC0EBD36E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0:29.355" v="355" actId="2085"/>
          <pc:sldLayoutMkLst>
            <pc:docMk/>
            <pc:sldMasterMk cId="1871724430" sldId="2147483648"/>
            <pc:sldLayoutMk cId="4012525833" sldId="2147483662"/>
          </pc:sldLayoutMkLst>
          <pc:spChg chg="mod">
            <ac:chgData name="Childers, Sandra R" userId="6e8a839d-cd11-4268-8ae5-46a2a36a0351" providerId="ADAL" clId="{F90316F1-8535-4CDA-9168-538B7F46C0F5}" dt="2024-08-20T15:20:29.355" v="355" actId="2085"/>
            <ac:spMkLst>
              <pc:docMk/>
              <pc:sldMasterMk cId="1871724430" sldId="2147483648"/>
              <pc:sldLayoutMk cId="4012525833" sldId="2147483662"/>
              <ac:spMk id="7" creationId="{29B5FBFA-948B-4DE7-BEBD-6982DF2B0140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0:38.950" v="356" actId="2085"/>
          <pc:sldLayoutMkLst>
            <pc:docMk/>
            <pc:sldMasterMk cId="1871724430" sldId="2147483648"/>
            <pc:sldLayoutMk cId="1210812557" sldId="2147483663"/>
          </pc:sldLayoutMkLst>
          <pc:spChg chg="mod">
            <ac:chgData name="Childers, Sandra R" userId="6e8a839d-cd11-4268-8ae5-46a2a36a0351" providerId="ADAL" clId="{F90316F1-8535-4CDA-9168-538B7F46C0F5}" dt="2024-08-20T15:20:38.950" v="356" actId="2085"/>
            <ac:spMkLst>
              <pc:docMk/>
              <pc:sldMasterMk cId="1871724430" sldId="2147483648"/>
              <pc:sldLayoutMk cId="1210812557" sldId="2147483663"/>
              <ac:spMk id="7" creationId="{3655EEE6-FC6D-4F4E-913E-3778885A929B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0:45.334" v="357" actId="2085"/>
          <pc:sldLayoutMkLst>
            <pc:docMk/>
            <pc:sldMasterMk cId="1871724430" sldId="2147483648"/>
            <pc:sldLayoutMk cId="3737923124" sldId="2147483664"/>
          </pc:sldLayoutMkLst>
          <pc:spChg chg="mod">
            <ac:chgData name="Childers, Sandra R" userId="6e8a839d-cd11-4268-8ae5-46a2a36a0351" providerId="ADAL" clId="{F90316F1-8535-4CDA-9168-538B7F46C0F5}" dt="2024-08-20T15:20:45.334" v="357" actId="2085"/>
            <ac:spMkLst>
              <pc:docMk/>
              <pc:sldMasterMk cId="1871724430" sldId="2147483648"/>
              <pc:sldLayoutMk cId="3737923124" sldId="2147483664"/>
              <ac:spMk id="4" creationId="{6D0E21FA-8B50-4BD4-A85E-94979F86EDF3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1:06.020" v="365" actId="1036"/>
          <pc:sldLayoutMkLst>
            <pc:docMk/>
            <pc:sldMasterMk cId="1871724430" sldId="2147483648"/>
            <pc:sldLayoutMk cId="3350282910" sldId="2147483671"/>
          </pc:sldLayoutMkLst>
          <pc:spChg chg="mod">
            <ac:chgData name="Childers, Sandra R" userId="6e8a839d-cd11-4268-8ae5-46a2a36a0351" providerId="ADAL" clId="{F90316F1-8535-4CDA-9168-538B7F46C0F5}" dt="2024-08-20T15:21:06.020" v="365" actId="1036"/>
            <ac:spMkLst>
              <pc:docMk/>
              <pc:sldMasterMk cId="1871724430" sldId="2147483648"/>
              <pc:sldLayoutMk cId="3350282910" sldId="2147483671"/>
              <ac:spMk id="7" creationId="{3655EEE6-FC6D-4F4E-913E-3778885A929B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1:15.063" v="366" actId="2085"/>
          <pc:sldLayoutMkLst>
            <pc:docMk/>
            <pc:sldMasterMk cId="1871724430" sldId="2147483648"/>
            <pc:sldLayoutMk cId="2876982474" sldId="2147483675"/>
          </pc:sldLayoutMkLst>
          <pc:spChg chg="mod">
            <ac:chgData name="Childers, Sandra R" userId="6e8a839d-cd11-4268-8ae5-46a2a36a0351" providerId="ADAL" clId="{F90316F1-8535-4CDA-9168-538B7F46C0F5}" dt="2024-08-20T15:21:15.063" v="366" actId="2085"/>
            <ac:spMkLst>
              <pc:docMk/>
              <pc:sldMasterMk cId="1871724430" sldId="2147483648"/>
              <pc:sldLayoutMk cId="2876982474" sldId="2147483675"/>
              <ac:spMk id="7" creationId="{3655EEE6-FC6D-4F4E-913E-3778885A929B}"/>
            </ac:spMkLst>
          </pc:spChg>
        </pc:sldLayoutChg>
        <pc:sldLayoutChg chg="modSp mod">
          <pc:chgData name="Childers, Sandra R" userId="6e8a839d-cd11-4268-8ae5-46a2a36a0351" providerId="ADAL" clId="{F90316F1-8535-4CDA-9168-538B7F46C0F5}" dt="2024-08-20T15:21:21.410" v="367" actId="2085"/>
          <pc:sldLayoutMkLst>
            <pc:docMk/>
            <pc:sldMasterMk cId="1871724430" sldId="2147483648"/>
            <pc:sldLayoutMk cId="2537248522" sldId="2147483676"/>
          </pc:sldLayoutMkLst>
          <pc:spChg chg="mod">
            <ac:chgData name="Childers, Sandra R" userId="6e8a839d-cd11-4268-8ae5-46a2a36a0351" providerId="ADAL" clId="{F90316F1-8535-4CDA-9168-538B7F46C0F5}" dt="2024-08-20T15:21:21.410" v="367" actId="2085"/>
            <ac:spMkLst>
              <pc:docMk/>
              <pc:sldMasterMk cId="1871724430" sldId="2147483648"/>
              <pc:sldLayoutMk cId="2537248522" sldId="2147483676"/>
              <ac:spMk id="7" creationId="{3655EEE6-FC6D-4F4E-913E-3778885A929B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980FF-FD23-4F0E-ABCB-890D4391AD2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6D8C-78A4-4296-B28F-262E6B665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4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36D8C-78A4-4296-B28F-262E6B665A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5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0480D-B9B3-4428-9EF3-F9C473454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656" y="190500"/>
            <a:ext cx="10853928" cy="33194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C80E3-BDF0-49C3-ACA7-8C009D3A1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656" y="3602038"/>
            <a:ext cx="10853928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EF1753-D126-436D-A0E0-D2C582DF8143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37814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814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9600" y="1219200"/>
            <a:ext cx="3733800" cy="54483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11689080" cy="8674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22872"/>
            <a:ext cx="7776172" cy="5433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9820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6700" y="1219199"/>
            <a:ext cx="3733800" cy="5437631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11689080" cy="8674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7228" y="1219199"/>
            <a:ext cx="7776172" cy="5448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4726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4320" y="4487158"/>
            <a:ext cx="11689080" cy="2180341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11689080" cy="8674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22872"/>
            <a:ext cx="11689080" cy="31511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6133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23371"/>
            <a:ext cx="12192000" cy="2180341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156970"/>
            <a:ext cx="11689080" cy="8674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3229871"/>
            <a:ext cx="11689080" cy="34376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9968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C9C0-0596-4653-8CB9-EAABFCCC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B2AAF-F7BC-43FF-B7F4-1A5590678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4320" y="1219200"/>
            <a:ext cx="5745480" cy="54376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E134C-A707-491B-93D3-43FFBD857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19200"/>
            <a:ext cx="5791200" cy="54376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2973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F4D6-5AF4-4CF4-BEDB-94676DEA7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1696700" cy="876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6604C-7825-46EC-827E-8D0740BC6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699" y="1219200"/>
            <a:ext cx="57308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22298-FB79-4BED-916C-E90770BCB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2195512"/>
            <a:ext cx="5730875" cy="44719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8ED4F-4FD6-4B37-8E2F-44254F3E9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23690" y="1233487"/>
            <a:ext cx="583970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FE2988-F86B-475D-8558-19E6719B0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5512"/>
            <a:ext cx="5791200" cy="44719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869382-74B4-4525-B188-C00F12EE0238}"/>
              </a:ext>
            </a:extLst>
          </p:cNvPr>
          <p:cNvCxnSpPr/>
          <p:nvPr userDrawn="1"/>
        </p:nvCxnSpPr>
        <p:spPr>
          <a:xfrm>
            <a:off x="6064827" y="190501"/>
            <a:ext cx="0" cy="6476999"/>
          </a:xfrm>
          <a:prstGeom prst="line">
            <a:avLst/>
          </a:prstGeom>
          <a:ln>
            <a:solidFill>
              <a:srgbClr val="F2EBF6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43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6A24B-FE17-4AB2-A039-4D313AD7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4505325" cy="13795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E445-A500-4B8C-8DCB-F881242FE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0500"/>
            <a:ext cx="6780212" cy="6476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6B7FA-9A2E-4668-9DCD-253B5D1BB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700" y="1725105"/>
            <a:ext cx="4505325" cy="49423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BB7294-5D90-4B7C-BBD7-8357619CBB2C}"/>
              </a:ext>
            </a:extLst>
          </p:cNvPr>
          <p:cNvCxnSpPr/>
          <p:nvPr userDrawn="1"/>
        </p:nvCxnSpPr>
        <p:spPr>
          <a:xfrm>
            <a:off x="4987636" y="190500"/>
            <a:ext cx="0" cy="6476999"/>
          </a:xfrm>
          <a:prstGeom prst="line">
            <a:avLst/>
          </a:prstGeom>
          <a:ln>
            <a:solidFill>
              <a:srgbClr val="F2EBF6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75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5878F-2E44-48FE-8784-AD0B7F989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4505325" cy="145919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9D5549-3D75-4CD3-B0B2-F4DCB90C5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90500"/>
            <a:ext cx="6780212" cy="6476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9E1C5-8C44-455E-BA02-C09CED67F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700" y="1894787"/>
            <a:ext cx="4505325" cy="47727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A5F13CF-71A7-4EE7-86B8-6D3744FBA568}"/>
              </a:ext>
            </a:extLst>
          </p:cNvPr>
          <p:cNvCxnSpPr/>
          <p:nvPr userDrawn="1"/>
        </p:nvCxnSpPr>
        <p:spPr>
          <a:xfrm>
            <a:off x="4987636" y="190500"/>
            <a:ext cx="0" cy="6476999"/>
          </a:xfrm>
          <a:prstGeom prst="line">
            <a:avLst/>
          </a:prstGeom>
          <a:ln>
            <a:solidFill>
              <a:srgbClr val="F2EBF6"/>
            </a:solidFill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830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13478-5D59-4B79-9D8A-D67239777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222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Demo: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56A821-BE6F-466B-9A01-5DABC0EBD36E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26331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533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FACC6D8-217E-491A-A636-0DC37DFFA93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Add background pic</a:t>
            </a:r>
          </a:p>
          <a:p>
            <a:r>
              <a:rPr lang="en-US" dirty="0"/>
              <a:t>The gradient needs </a:t>
            </a:r>
            <a:br>
              <a:rPr lang="en-US" dirty="0"/>
            </a:br>
            <a:r>
              <a:rPr lang="en-US" dirty="0"/>
              <a:t>to be added manually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7776172" cy="8674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22872"/>
            <a:ext cx="7776172" cy="5433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2702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13B686B8-68F3-4528-BA81-6C3E3E25DD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Insert picture in the background</a:t>
            </a:r>
          </a:p>
          <a:p>
            <a:r>
              <a:rPr lang="en-US" dirty="0"/>
              <a:t>Ask your ID for support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7D80B8-C569-4EDF-A54D-13AEC2366004}"/>
              </a:ext>
            </a:extLst>
          </p:cNvPr>
          <p:cNvSpPr/>
          <p:nvPr userDrawn="1"/>
        </p:nvSpPr>
        <p:spPr>
          <a:xfrm>
            <a:off x="0" y="1709738"/>
            <a:ext cx="12192000" cy="437991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637E7A-4EBB-47AE-83D8-B9E1A9237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709738"/>
            <a:ext cx="1169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BD037-FCDF-4AEC-AD72-3F3E31EE2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4589463"/>
            <a:ext cx="1169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9499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Insert pic in the back</a:t>
            </a:r>
          </a:p>
          <a:p>
            <a:r>
              <a:rPr lang="en-US" dirty="0"/>
              <a:t>Ask your ID for assistance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11689080" cy="8674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22872"/>
            <a:ext cx="11689080" cy="31511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03943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5112809-2191-4DB8-A25F-705D0208EF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Insert pic in the back</a:t>
            </a:r>
          </a:p>
          <a:p>
            <a:r>
              <a:rPr lang="en-US" dirty="0"/>
              <a:t>Ask your ID for assistance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1219200"/>
            <a:ext cx="11689080" cy="8674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404533"/>
            <a:ext cx="11689080" cy="42629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205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B5FBFA-948B-4DE7-BEBD-6982DF2B0140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01252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Problem: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5EEE6-FC6D-4F4E-913E-3778885A929B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21081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Solution: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0E21FA-8B50-4BD4-A85E-94979F86EDF3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9F59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73792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clusion - Closing 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Conclusion: Closing of a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5EEE6-FC6D-4F4E-913E-3778885A929B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8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iz or CF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Quiz or CFU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5EEE6-FC6D-4F4E-913E-3778885A929B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/>
              <a:t>Quiz or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8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se or Scen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5A9-9084-4BF2-8FE2-05E96EE47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Case or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F1D6-3907-4427-939E-2079B14AE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5EEE6-FC6D-4F4E-913E-3778885A929B}"/>
              </a:ext>
            </a:extLst>
          </p:cNvPr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00717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/>
              <a:t>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24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7E7A-4EBB-47AE-83D8-B9E1A9237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219200"/>
            <a:ext cx="11696700" cy="33432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BD037-FCDF-4AEC-AD72-3F3E31EE265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6700" y="4589463"/>
            <a:ext cx="1169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Topic’s Objective</a:t>
            </a:r>
          </a:p>
        </p:txBody>
      </p:sp>
    </p:spTree>
    <p:extLst>
      <p:ext uri="{BB962C8B-B14F-4D97-AF65-F5344CB8AC3E}">
        <p14:creationId xmlns:p14="http://schemas.microsoft.com/office/powerpoint/2010/main" val="102305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8722CC-BC5A-47DE-B502-07B184F0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01169"/>
            <a:ext cx="11676888" cy="8674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3DFE3-8551-497B-94CA-8484AF32C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4319" y="1222872"/>
            <a:ext cx="11676887" cy="5433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172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71" r:id="rId6"/>
    <p:sldLayoutId id="2147483675" r:id="rId7"/>
    <p:sldLayoutId id="2147483676" r:id="rId8"/>
    <p:sldLayoutId id="2147483660" r:id="rId9"/>
    <p:sldLayoutId id="2147483650" r:id="rId10"/>
    <p:sldLayoutId id="2147483667" r:id="rId11"/>
    <p:sldLayoutId id="2147483668" r:id="rId12"/>
    <p:sldLayoutId id="2147483669" r:id="rId13"/>
    <p:sldLayoutId id="2147483672" r:id="rId14"/>
    <p:sldLayoutId id="2147483652" r:id="rId15"/>
    <p:sldLayoutId id="2147483653" r:id="rId16"/>
    <p:sldLayoutId id="2147483656" r:id="rId17"/>
    <p:sldLayoutId id="2147483657" r:id="rId18"/>
    <p:sldLayoutId id="2147483654" r:id="rId19"/>
    <p:sldLayoutId id="2147483655" r:id="rId20"/>
    <p:sldLayoutId id="2147483665" r:id="rId21"/>
    <p:sldLayoutId id="2147483651" r:id="rId22"/>
    <p:sldLayoutId id="2147483670" r:id="rId23"/>
    <p:sldLayoutId id="2147483674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0" userDrawn="1">
          <p15:clr>
            <a:srgbClr val="F26B43"/>
          </p15:clr>
        </p15:guide>
        <p15:guide id="2" pos="168" userDrawn="1">
          <p15:clr>
            <a:srgbClr val="F26B43"/>
          </p15:clr>
        </p15:guide>
        <p15:guide id="3" pos="7536" userDrawn="1">
          <p15:clr>
            <a:srgbClr val="F26B43"/>
          </p15:clr>
        </p15:guide>
        <p15:guide id="4" orient="horz" pos="768" userDrawn="1">
          <p15:clr>
            <a:srgbClr val="F26B43"/>
          </p15:clr>
        </p15:guide>
        <p15:guide id="5" orient="horz" pos="672" userDrawn="1">
          <p15:clr>
            <a:srgbClr val="F26B43"/>
          </p15:clr>
        </p15:guide>
        <p15:guide id="6" orient="horz" pos="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BF18-B4FD-4D70-BBE0-13AC3D84A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Housekeeping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1E0EF-C7D3-4645-9F8E-370E44098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 Dates; Homework deadlines; Review is on this day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4652C5-66AD-B743-8480-B81D19CE2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00305"/>
            <a:ext cx="12192000" cy="25769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05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BF18-B4FD-4D70-BBE0-13AC3D84A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1E0EF-C7D3-4645-9F8E-370E440989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Primarily used to clearly show a new topic starts</a:t>
            </a:r>
          </a:p>
        </p:txBody>
      </p:sp>
    </p:spTree>
    <p:extLst>
      <p:ext uri="{BB962C8B-B14F-4D97-AF65-F5344CB8AC3E}">
        <p14:creationId xmlns:p14="http://schemas.microsoft.com/office/powerpoint/2010/main" val="63830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D4FE7B-F0C7-4AA9-BACF-7FBEAFCA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Slides Tell 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32B30A-E22C-4FEF-B0E6-8A1932625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instructor will demonstrate something on-screen by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Using software and recording their screen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Solving a problem on-screen and showing the steps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Using a physical model in front of a camera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Showing a video demonstrating how something is done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Showing a video of examples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Acting or modeling actions or behaviors</a:t>
            </a:r>
          </a:p>
        </p:txBody>
      </p:sp>
    </p:spTree>
    <p:extLst>
      <p:ext uri="{BB962C8B-B14F-4D97-AF65-F5344CB8AC3E}">
        <p14:creationId xmlns:p14="http://schemas.microsoft.com/office/powerpoint/2010/main" val="226750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36D45B-6202-4229-95E8-972A0137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CFU Slide Helps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C582B-AFD2-4A4B-BE4E-72CA75C1B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Ask for students' input to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Reflect to grasp simple concepts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Answer short questions to affirm concepts (automated quiz)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Predict what would happen if…</a:t>
            </a:r>
          </a:p>
          <a:p>
            <a:pPr>
              <a:lnSpc>
                <a:spcPct val="100000"/>
              </a:lnSpc>
            </a:pPr>
            <a:r>
              <a:rPr lang="en-US" dirty="0"/>
              <a:t>Most of the time these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Have automated feedback in the form of a quiz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Or are an exercise for the students to think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Ask students to pause the video to work, then provide the answer after the pause.</a:t>
            </a:r>
          </a:p>
          <a:p>
            <a:pPr>
              <a:lnSpc>
                <a:spcPct val="100000"/>
              </a:lnSpc>
            </a:pPr>
            <a:r>
              <a:rPr lang="en-US" dirty="0"/>
              <a:t>Would be equivalent to a CFU moment within a lecture</a:t>
            </a:r>
          </a:p>
        </p:txBody>
      </p:sp>
    </p:spTree>
    <p:extLst>
      <p:ext uri="{BB962C8B-B14F-4D97-AF65-F5344CB8AC3E}">
        <p14:creationId xmlns:p14="http://schemas.microsoft.com/office/powerpoint/2010/main" val="18720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D02CC-75E9-4E71-B7EF-8335D11E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Problem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4E31B2-37F7-4425-BEE7-DCF6A9F20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Ask students to solve a problem with the knowledge and concepts they just acquired in the previous slides.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Can also include concepts from previous slide sets for scaffolding and building knowledge on top.</a:t>
            </a:r>
          </a:p>
          <a:p>
            <a:pPr>
              <a:lnSpc>
                <a:spcPct val="100000"/>
              </a:lnSpc>
            </a:pPr>
            <a:r>
              <a:rPr lang="en-US" dirty="0"/>
              <a:t>Best use is at the end of a slide set as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 wrap-up of concepts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Solidification of knowledge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Practice</a:t>
            </a:r>
          </a:p>
          <a:p>
            <a:pPr>
              <a:lnSpc>
                <a:spcPct val="100000"/>
              </a:lnSpc>
            </a:pPr>
            <a:r>
              <a:rPr lang="en-US" dirty="0"/>
              <a:t>May be followed by a Solution Video after they solve the problem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This would provide immediate feedback</a:t>
            </a:r>
          </a:p>
        </p:txBody>
      </p:sp>
    </p:spTree>
    <p:extLst>
      <p:ext uri="{BB962C8B-B14F-4D97-AF65-F5344CB8AC3E}">
        <p14:creationId xmlns:p14="http://schemas.microsoft.com/office/powerpoint/2010/main" val="18256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2BCE50-54D4-492E-A5AF-A9025437E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47EA11-93F5-4439-B25C-D36DC110A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Usually used as the first slide of a video if intended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 feedback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That students solve a graded problem before receiving feedback</a:t>
            </a:r>
          </a:p>
          <a:p>
            <a:pPr>
              <a:lnSpc>
                <a:spcPct val="100000"/>
              </a:lnSpc>
            </a:pPr>
            <a:r>
              <a:rPr lang="en-US" dirty="0"/>
              <a:t>Can also be used within a set of slides if intended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 a formative experience (not graded)</a:t>
            </a:r>
          </a:p>
        </p:txBody>
      </p:sp>
    </p:spTree>
    <p:extLst>
      <p:ext uri="{BB962C8B-B14F-4D97-AF65-F5344CB8AC3E}">
        <p14:creationId xmlns:p14="http://schemas.microsoft.com/office/powerpoint/2010/main" val="88461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0E905E3-1685-4216-B808-31841880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 Closing of a Topic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36F218-948F-41C5-B377-5DD5AF2CA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Highlight the key takeaways of a topic</a:t>
            </a:r>
          </a:p>
          <a:p>
            <a:pPr>
              <a:lnSpc>
                <a:spcPct val="100000"/>
              </a:lnSpc>
            </a:pPr>
            <a:r>
              <a:rPr lang="en-US" dirty="0"/>
              <a:t>Can also be used to prompt students for questions in a live class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These prompts may encourage students to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Wait for a conclusion slide to ask a question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Make fewer interruptions to </a:t>
            </a:r>
            <a:r>
              <a:rPr lang="en-US"/>
              <a:t>recorded classes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Give a sense of closure to a topic to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Be ready to move on to the next one</a:t>
            </a:r>
          </a:p>
          <a:p>
            <a:pPr>
              <a:lnSpc>
                <a:spcPct val="100000"/>
              </a:lnSpc>
            </a:pPr>
            <a:r>
              <a:rPr lang="en-US" dirty="0"/>
              <a:t>Can also highlight how this topic connects to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Previous topics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Future topics</a:t>
            </a:r>
          </a:p>
        </p:txBody>
      </p:sp>
    </p:spTree>
    <p:extLst>
      <p:ext uri="{BB962C8B-B14F-4D97-AF65-F5344CB8AC3E}">
        <p14:creationId xmlns:p14="http://schemas.microsoft.com/office/powerpoint/2010/main" val="12479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353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Housekeeping Items</vt:lpstr>
      <vt:lpstr>Topic Slide</vt:lpstr>
      <vt:lpstr>Demo Slides Tell Us</vt:lpstr>
      <vt:lpstr>The CFU Slide Helps</vt:lpstr>
      <vt:lpstr>Use Problem Slide</vt:lpstr>
      <vt:lpstr>Solution Slide</vt:lpstr>
      <vt:lpstr>Conclusion: Closing of a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Pedraza, Gerry A</dc:creator>
  <cp:lastModifiedBy>Childers, Sandra R</cp:lastModifiedBy>
  <cp:revision>12</cp:revision>
  <dcterms:created xsi:type="dcterms:W3CDTF">2023-04-03T19:13:14Z</dcterms:created>
  <dcterms:modified xsi:type="dcterms:W3CDTF">2024-08-20T15:21:23Z</dcterms:modified>
</cp:coreProperties>
</file>