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5143500" type="screen16x9"/>
  <p:notesSz cx="6858000" cy="9144000"/>
  <p:embeddedFontLst>
    <p:embeddedFont>
      <p:font typeface="Catamaran" panose="020B0604020202020204" charset="0"/>
      <p:regular r:id="rId21"/>
      <p:bold r:id="rId22"/>
    </p:embeddedFont>
    <p:embeddedFont>
      <p:font typeface="Fjalla One" panose="02000506040000020004" pitchFamily="2" charset="0"/>
      <p:regular r:id="rId23"/>
    </p:embeddedFont>
    <p:embeddedFont>
      <p:font typeface="Gill Sans" panose="020B0604020202020204" charset="0"/>
      <p:regular r:id="rId24"/>
      <p:bold r:id="rId25"/>
    </p:embeddedFont>
    <p:embeddedFont>
      <p:font typeface="Open Sans" panose="020B0606030504020204" pitchFamily="34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A5644A-E7DE-43E5-8719-B43417FB4596}" v="98" dt="2022-10-17T18:07:04.7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8" autoAdjust="0"/>
    <p:restoredTop sz="86380" autoAdjust="0"/>
  </p:normalViewPr>
  <p:slideViewPr>
    <p:cSldViewPr snapToGrid="0">
      <p:cViewPr varScale="1">
        <p:scale>
          <a:sx n="119" d="100"/>
          <a:sy n="119" d="100"/>
        </p:scale>
        <p:origin x="102" y="15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6.fntdata"/><Relationship Id="rId3" Type="http://schemas.openxmlformats.org/officeDocument/2006/relationships/slide" Target="slides/slide1.xml"/><Relationship Id="rId21" Type="http://schemas.openxmlformats.org/officeDocument/2006/relationships/font" Target="fonts/font1.fntdata"/><Relationship Id="rId34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5.fntdata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4.fntdata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lders, Sandra R" userId="6e8a839d-cd11-4268-8ae5-46a2a36a0351" providerId="ADAL" clId="{16A5644A-E7DE-43E5-8719-B43417FB4596}"/>
    <pc:docChg chg="undo custSel modSld">
      <pc:chgData name="Childers, Sandra R" userId="6e8a839d-cd11-4268-8ae5-46a2a36a0351" providerId="ADAL" clId="{16A5644A-E7DE-43E5-8719-B43417FB4596}" dt="2022-10-17T18:09:56.195" v="753" actId="1076"/>
      <pc:docMkLst>
        <pc:docMk/>
      </pc:docMkLst>
      <pc:sldChg chg="modSp mod">
        <pc:chgData name="Childers, Sandra R" userId="6e8a839d-cd11-4268-8ae5-46a2a36a0351" providerId="ADAL" clId="{16A5644A-E7DE-43E5-8719-B43417FB4596}" dt="2022-10-17T17:24:33.425" v="3" actId="962"/>
        <pc:sldMkLst>
          <pc:docMk/>
          <pc:sldMk cId="0" sldId="258"/>
        </pc:sldMkLst>
        <pc:spChg chg="ord">
          <ac:chgData name="Childers, Sandra R" userId="6e8a839d-cd11-4268-8ae5-46a2a36a0351" providerId="ADAL" clId="{16A5644A-E7DE-43E5-8719-B43417FB4596}" dt="2022-10-17T17:24:01.267" v="0" actId="13244"/>
          <ac:spMkLst>
            <pc:docMk/>
            <pc:sldMk cId="0" sldId="258"/>
            <ac:spMk id="3" creationId="{EBFC02FF-8450-4338-B88B-5AADDB3B0985}"/>
          </ac:spMkLst>
        </pc:spChg>
        <pc:spChg chg="mod">
          <ac:chgData name="Childers, Sandra R" userId="6e8a839d-cd11-4268-8ae5-46a2a36a0351" providerId="ADAL" clId="{16A5644A-E7DE-43E5-8719-B43417FB4596}" dt="2022-10-17T17:24:25.633" v="2" actId="962"/>
          <ac:spMkLst>
            <pc:docMk/>
            <pc:sldMk cId="0" sldId="258"/>
            <ac:spMk id="117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24:12.465" v="1" actId="962"/>
          <ac:spMkLst>
            <pc:docMk/>
            <pc:sldMk cId="0" sldId="258"/>
            <ac:spMk id="118" creationId="{00000000-0000-0000-0000-000000000000}"/>
          </ac:spMkLst>
        </pc:spChg>
        <pc:picChg chg="mod">
          <ac:chgData name="Childers, Sandra R" userId="6e8a839d-cd11-4268-8ae5-46a2a36a0351" providerId="ADAL" clId="{16A5644A-E7DE-43E5-8719-B43417FB4596}" dt="2022-10-17T17:24:33.425" v="3" actId="962"/>
          <ac:picMkLst>
            <pc:docMk/>
            <pc:sldMk cId="0" sldId="258"/>
            <ac:picMk id="119" creationId="{00000000-0000-0000-0000-000000000000}"/>
          </ac:picMkLst>
        </pc:picChg>
      </pc:sldChg>
      <pc:sldChg chg="modSp mod">
        <pc:chgData name="Childers, Sandra R" userId="6e8a839d-cd11-4268-8ae5-46a2a36a0351" providerId="ADAL" clId="{16A5644A-E7DE-43E5-8719-B43417FB4596}" dt="2022-10-17T17:31:41.654" v="144" actId="6549"/>
        <pc:sldMkLst>
          <pc:docMk/>
          <pc:sldMk cId="0" sldId="259"/>
        </pc:sldMkLst>
        <pc:spChg chg="mod">
          <ac:chgData name="Childers, Sandra R" userId="6e8a839d-cd11-4268-8ae5-46a2a36a0351" providerId="ADAL" clId="{16A5644A-E7DE-43E5-8719-B43417FB4596}" dt="2022-10-17T17:25:08.993" v="4" actId="962"/>
          <ac:spMkLst>
            <pc:docMk/>
            <pc:sldMk cId="0" sldId="259"/>
            <ac:spMk id="124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25:27.868" v="6" actId="962"/>
          <ac:spMkLst>
            <pc:docMk/>
            <pc:sldMk cId="0" sldId="259"/>
            <ac:spMk id="125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25:20.481" v="5" actId="962"/>
          <ac:spMkLst>
            <pc:docMk/>
            <pc:sldMk cId="0" sldId="259"/>
            <ac:spMk id="126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31:41.654" v="144" actId="6549"/>
          <ac:spMkLst>
            <pc:docMk/>
            <pc:sldMk cId="0" sldId="259"/>
            <ac:spMk id="128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31:20.654" v="138" actId="20577"/>
          <ac:spMkLst>
            <pc:docMk/>
            <pc:sldMk cId="0" sldId="259"/>
            <ac:spMk id="130" creationId="{00000000-0000-0000-0000-000000000000}"/>
          </ac:spMkLst>
        </pc:spChg>
        <pc:grpChg chg="mod ord">
          <ac:chgData name="Childers, Sandra R" userId="6e8a839d-cd11-4268-8ae5-46a2a36a0351" providerId="ADAL" clId="{16A5644A-E7DE-43E5-8719-B43417FB4596}" dt="2022-10-17T17:30:11.133" v="127" actId="962"/>
          <ac:grpSpMkLst>
            <pc:docMk/>
            <pc:sldMk cId="0" sldId="259"/>
            <ac:grpSpMk id="3" creationId="{E37CA870-6038-409A-BFC1-27E5F363747D}"/>
          </ac:grpSpMkLst>
        </pc:grpChg>
        <pc:picChg chg="mod">
          <ac:chgData name="Childers, Sandra R" userId="6e8a839d-cd11-4268-8ae5-46a2a36a0351" providerId="ADAL" clId="{16A5644A-E7DE-43E5-8719-B43417FB4596}" dt="2022-10-17T17:29:30.769" v="105" actId="962"/>
          <ac:picMkLst>
            <pc:docMk/>
            <pc:sldMk cId="0" sldId="259"/>
            <ac:picMk id="129" creationId="{00000000-0000-0000-0000-000000000000}"/>
          </ac:picMkLst>
        </pc:picChg>
        <pc:picChg chg="mod">
          <ac:chgData name="Childers, Sandra R" userId="6e8a839d-cd11-4268-8ae5-46a2a36a0351" providerId="ADAL" clId="{16A5644A-E7DE-43E5-8719-B43417FB4596}" dt="2022-10-17T17:27:46.761" v="14" actId="962"/>
          <ac:picMkLst>
            <pc:docMk/>
            <pc:sldMk cId="0" sldId="259"/>
            <ac:picMk id="131" creationId="{00000000-0000-0000-0000-000000000000}"/>
          </ac:picMkLst>
        </pc:picChg>
        <pc:picChg chg="mod">
          <ac:chgData name="Childers, Sandra R" userId="6e8a839d-cd11-4268-8ae5-46a2a36a0351" providerId="ADAL" clId="{16A5644A-E7DE-43E5-8719-B43417FB4596}" dt="2022-10-17T17:27:09.673" v="11" actId="962"/>
          <ac:picMkLst>
            <pc:docMk/>
            <pc:sldMk cId="0" sldId="259"/>
            <ac:picMk id="132" creationId="{00000000-0000-0000-0000-000000000000}"/>
          </ac:picMkLst>
        </pc:picChg>
        <pc:cxnChg chg="mod">
          <ac:chgData name="Childers, Sandra R" userId="6e8a839d-cd11-4268-8ae5-46a2a36a0351" providerId="ADAL" clId="{16A5644A-E7DE-43E5-8719-B43417FB4596}" dt="2022-10-17T17:27:57.141" v="15" actId="962"/>
          <ac:cxnSpMkLst>
            <pc:docMk/>
            <pc:sldMk cId="0" sldId="259"/>
            <ac:cxnSpMk id="133" creationId="{00000000-0000-0000-0000-000000000000}"/>
          </ac:cxnSpMkLst>
        </pc:cxnChg>
      </pc:sldChg>
      <pc:sldChg chg="modSp mod">
        <pc:chgData name="Childers, Sandra R" userId="6e8a839d-cd11-4268-8ae5-46a2a36a0351" providerId="ADAL" clId="{16A5644A-E7DE-43E5-8719-B43417FB4596}" dt="2022-10-17T17:35:12.385" v="216" actId="962"/>
        <pc:sldMkLst>
          <pc:docMk/>
          <pc:sldMk cId="0" sldId="260"/>
        </pc:sldMkLst>
        <pc:spChg chg="mod">
          <ac:chgData name="Childers, Sandra R" userId="6e8a839d-cd11-4268-8ae5-46a2a36a0351" providerId="ADAL" clId="{16A5644A-E7DE-43E5-8719-B43417FB4596}" dt="2022-10-17T17:32:17.818" v="146" actId="962"/>
          <ac:spMkLst>
            <pc:docMk/>
            <pc:sldMk cId="0" sldId="260"/>
            <ac:spMk id="138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32:24.721" v="147" actId="962"/>
          <ac:spMkLst>
            <pc:docMk/>
            <pc:sldMk cId="0" sldId="260"/>
            <ac:spMk id="139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32:31.393" v="148" actId="962"/>
          <ac:spMkLst>
            <pc:docMk/>
            <pc:sldMk cId="0" sldId="260"/>
            <ac:spMk id="140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35:02.777" v="215" actId="962"/>
          <ac:spMkLst>
            <pc:docMk/>
            <pc:sldMk cId="0" sldId="260"/>
            <ac:spMk id="142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32:53.938" v="149" actId="962"/>
          <ac:spMkLst>
            <pc:docMk/>
            <pc:sldMk cId="0" sldId="260"/>
            <ac:spMk id="145" creationId="{00000000-0000-0000-0000-000000000000}"/>
          </ac:spMkLst>
        </pc:spChg>
        <pc:picChg chg="mod">
          <ac:chgData name="Childers, Sandra R" userId="6e8a839d-cd11-4268-8ae5-46a2a36a0351" providerId="ADAL" clId="{16A5644A-E7DE-43E5-8719-B43417FB4596}" dt="2022-10-17T17:35:12.385" v="216" actId="962"/>
          <ac:picMkLst>
            <pc:docMk/>
            <pc:sldMk cId="0" sldId="260"/>
            <ac:picMk id="143" creationId="{00000000-0000-0000-0000-000000000000}"/>
          </ac:picMkLst>
        </pc:picChg>
        <pc:picChg chg="mod">
          <ac:chgData name="Childers, Sandra R" userId="6e8a839d-cd11-4268-8ae5-46a2a36a0351" providerId="ADAL" clId="{16A5644A-E7DE-43E5-8719-B43417FB4596}" dt="2022-10-17T17:34:52.541" v="214" actId="962"/>
          <ac:picMkLst>
            <pc:docMk/>
            <pc:sldMk cId="0" sldId="260"/>
            <ac:picMk id="144" creationId="{00000000-0000-0000-0000-000000000000}"/>
          </ac:picMkLst>
        </pc:picChg>
      </pc:sldChg>
      <pc:sldChg chg="modSp mod">
        <pc:chgData name="Childers, Sandra R" userId="6e8a839d-cd11-4268-8ae5-46a2a36a0351" providerId="ADAL" clId="{16A5644A-E7DE-43E5-8719-B43417FB4596}" dt="2022-10-17T17:37:35.973" v="329" actId="962"/>
        <pc:sldMkLst>
          <pc:docMk/>
          <pc:sldMk cId="0" sldId="261"/>
        </pc:sldMkLst>
        <pc:spChg chg="mod">
          <ac:chgData name="Childers, Sandra R" userId="6e8a839d-cd11-4268-8ae5-46a2a36a0351" providerId="ADAL" clId="{16A5644A-E7DE-43E5-8719-B43417FB4596}" dt="2022-10-17T17:35:44.237" v="219" actId="962"/>
          <ac:spMkLst>
            <pc:docMk/>
            <pc:sldMk cId="0" sldId="261"/>
            <ac:spMk id="150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35:35.046" v="218" actId="962"/>
          <ac:spMkLst>
            <pc:docMk/>
            <pc:sldMk cId="0" sldId="261"/>
            <ac:spMk id="151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35:44.237" v="219" actId="962"/>
          <ac:spMkLst>
            <pc:docMk/>
            <pc:sldMk cId="0" sldId="261"/>
            <ac:spMk id="152" creationId="{00000000-0000-0000-0000-000000000000}"/>
          </ac:spMkLst>
        </pc:spChg>
        <pc:picChg chg="mod">
          <ac:chgData name="Childers, Sandra R" userId="6e8a839d-cd11-4268-8ae5-46a2a36a0351" providerId="ADAL" clId="{16A5644A-E7DE-43E5-8719-B43417FB4596}" dt="2022-10-17T17:37:35.973" v="329" actId="962"/>
          <ac:picMkLst>
            <pc:docMk/>
            <pc:sldMk cId="0" sldId="261"/>
            <ac:picMk id="154" creationId="{00000000-0000-0000-0000-000000000000}"/>
          </ac:picMkLst>
        </pc:picChg>
        <pc:picChg chg="mod">
          <ac:chgData name="Childers, Sandra R" userId="6e8a839d-cd11-4268-8ae5-46a2a36a0351" providerId="ADAL" clId="{16A5644A-E7DE-43E5-8719-B43417FB4596}" dt="2022-10-17T17:37:11.416" v="317" actId="962"/>
          <ac:picMkLst>
            <pc:docMk/>
            <pc:sldMk cId="0" sldId="261"/>
            <ac:picMk id="155" creationId="{00000000-0000-0000-0000-000000000000}"/>
          </ac:picMkLst>
        </pc:picChg>
      </pc:sldChg>
      <pc:sldChg chg="modSp mod">
        <pc:chgData name="Childers, Sandra R" userId="6e8a839d-cd11-4268-8ae5-46a2a36a0351" providerId="ADAL" clId="{16A5644A-E7DE-43E5-8719-B43417FB4596}" dt="2022-10-17T17:39:49.910" v="351" actId="1076"/>
        <pc:sldMkLst>
          <pc:docMk/>
          <pc:sldMk cId="0" sldId="262"/>
        </pc:sldMkLst>
        <pc:spChg chg="mod">
          <ac:chgData name="Childers, Sandra R" userId="6e8a839d-cd11-4268-8ae5-46a2a36a0351" providerId="ADAL" clId="{16A5644A-E7DE-43E5-8719-B43417FB4596}" dt="2022-10-17T17:38:08.632" v="332" actId="962"/>
          <ac:spMkLst>
            <pc:docMk/>
            <pc:sldMk cId="0" sldId="262"/>
            <ac:spMk id="160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38:04.006" v="331" actId="962"/>
          <ac:spMkLst>
            <pc:docMk/>
            <pc:sldMk cId="0" sldId="262"/>
            <ac:spMk id="161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38:08.632" v="332" actId="962"/>
          <ac:spMkLst>
            <pc:docMk/>
            <pc:sldMk cId="0" sldId="262"/>
            <ac:spMk id="163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39:43.663" v="350" actId="14100"/>
          <ac:spMkLst>
            <pc:docMk/>
            <pc:sldMk cId="0" sldId="262"/>
            <ac:spMk id="165" creationId="{00000000-0000-0000-0000-000000000000}"/>
          </ac:spMkLst>
        </pc:spChg>
        <pc:picChg chg="mod">
          <ac:chgData name="Childers, Sandra R" userId="6e8a839d-cd11-4268-8ae5-46a2a36a0351" providerId="ADAL" clId="{16A5644A-E7DE-43E5-8719-B43417FB4596}" dt="2022-10-17T17:38:44.626" v="335" actId="962"/>
          <ac:picMkLst>
            <pc:docMk/>
            <pc:sldMk cId="0" sldId="262"/>
            <ac:picMk id="162" creationId="{00000000-0000-0000-0000-000000000000}"/>
          </ac:picMkLst>
        </pc:picChg>
        <pc:picChg chg="mod">
          <ac:chgData name="Childers, Sandra R" userId="6e8a839d-cd11-4268-8ae5-46a2a36a0351" providerId="ADAL" clId="{16A5644A-E7DE-43E5-8719-B43417FB4596}" dt="2022-10-17T17:39:49.910" v="351" actId="1076"/>
          <ac:picMkLst>
            <pc:docMk/>
            <pc:sldMk cId="0" sldId="262"/>
            <ac:picMk id="166" creationId="{00000000-0000-0000-0000-000000000000}"/>
          </ac:picMkLst>
        </pc:picChg>
      </pc:sldChg>
      <pc:sldChg chg="modSp mod">
        <pc:chgData name="Childers, Sandra R" userId="6e8a839d-cd11-4268-8ae5-46a2a36a0351" providerId="ADAL" clId="{16A5644A-E7DE-43E5-8719-B43417FB4596}" dt="2022-10-17T17:43:17.890" v="441" actId="1037"/>
        <pc:sldMkLst>
          <pc:docMk/>
          <pc:sldMk cId="0" sldId="263"/>
        </pc:sldMkLst>
        <pc:spChg chg="mod">
          <ac:chgData name="Childers, Sandra R" userId="6e8a839d-cd11-4268-8ae5-46a2a36a0351" providerId="ADAL" clId="{16A5644A-E7DE-43E5-8719-B43417FB4596}" dt="2022-10-17T17:41:02.657" v="354" actId="962"/>
          <ac:spMkLst>
            <pc:docMk/>
            <pc:sldMk cId="0" sldId="263"/>
            <ac:spMk id="171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40:57.698" v="353" actId="962"/>
          <ac:spMkLst>
            <pc:docMk/>
            <pc:sldMk cId="0" sldId="263"/>
            <ac:spMk id="172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41:02.657" v="354" actId="962"/>
          <ac:spMkLst>
            <pc:docMk/>
            <pc:sldMk cId="0" sldId="263"/>
            <ac:spMk id="173" creationId="{00000000-0000-0000-0000-000000000000}"/>
          </ac:spMkLst>
        </pc:spChg>
        <pc:picChg chg="mod">
          <ac:chgData name="Childers, Sandra R" userId="6e8a839d-cd11-4268-8ae5-46a2a36a0351" providerId="ADAL" clId="{16A5644A-E7DE-43E5-8719-B43417FB4596}" dt="2022-10-17T17:43:17.890" v="441" actId="1037"/>
          <ac:picMkLst>
            <pc:docMk/>
            <pc:sldMk cId="0" sldId="263"/>
            <ac:picMk id="175" creationId="{00000000-0000-0000-0000-000000000000}"/>
          </ac:picMkLst>
        </pc:picChg>
        <pc:picChg chg="mod">
          <ac:chgData name="Childers, Sandra R" userId="6e8a839d-cd11-4268-8ae5-46a2a36a0351" providerId="ADAL" clId="{16A5644A-E7DE-43E5-8719-B43417FB4596}" dt="2022-10-17T17:43:11.093" v="433" actId="14100"/>
          <ac:picMkLst>
            <pc:docMk/>
            <pc:sldMk cId="0" sldId="263"/>
            <ac:picMk id="176" creationId="{00000000-0000-0000-0000-000000000000}"/>
          </ac:picMkLst>
        </pc:picChg>
        <pc:picChg chg="mod">
          <ac:chgData name="Childers, Sandra R" userId="6e8a839d-cd11-4268-8ae5-46a2a36a0351" providerId="ADAL" clId="{16A5644A-E7DE-43E5-8719-B43417FB4596}" dt="2022-10-17T17:41:43.358" v="409" actId="962"/>
          <ac:picMkLst>
            <pc:docMk/>
            <pc:sldMk cId="0" sldId="263"/>
            <ac:picMk id="177" creationId="{00000000-0000-0000-0000-000000000000}"/>
          </ac:picMkLst>
        </pc:picChg>
      </pc:sldChg>
      <pc:sldChg chg="modSp mod">
        <pc:chgData name="Childers, Sandra R" userId="6e8a839d-cd11-4268-8ae5-46a2a36a0351" providerId="ADAL" clId="{16A5644A-E7DE-43E5-8719-B43417FB4596}" dt="2022-10-17T17:46:28.014" v="457" actId="962"/>
        <pc:sldMkLst>
          <pc:docMk/>
          <pc:sldMk cId="0" sldId="264"/>
        </pc:sldMkLst>
        <pc:spChg chg="mod">
          <ac:chgData name="Childers, Sandra R" userId="6e8a839d-cd11-4268-8ae5-46a2a36a0351" providerId="ADAL" clId="{16A5644A-E7DE-43E5-8719-B43417FB4596}" dt="2022-10-17T17:45:10.852" v="455" actId="1076"/>
          <ac:spMkLst>
            <pc:docMk/>
            <pc:sldMk cId="0" sldId="264"/>
            <ac:spMk id="2" creationId="{64963AB5-545E-4095-A89C-6E988BF2544C}"/>
          </ac:spMkLst>
        </pc:spChg>
        <pc:spChg chg="mod">
          <ac:chgData name="Childers, Sandra R" userId="6e8a839d-cd11-4268-8ae5-46a2a36a0351" providerId="ADAL" clId="{16A5644A-E7DE-43E5-8719-B43417FB4596}" dt="2022-10-17T17:44:01.330" v="443" actId="962"/>
          <ac:spMkLst>
            <pc:docMk/>
            <pc:sldMk cId="0" sldId="264"/>
            <ac:spMk id="182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44:10.673" v="444" actId="962"/>
          <ac:spMkLst>
            <pc:docMk/>
            <pc:sldMk cId="0" sldId="264"/>
            <ac:spMk id="183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43:50.281" v="442" actId="962"/>
          <ac:spMkLst>
            <pc:docMk/>
            <pc:sldMk cId="0" sldId="264"/>
            <ac:spMk id="184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46:28.014" v="457" actId="962"/>
          <ac:spMkLst>
            <pc:docMk/>
            <pc:sldMk cId="0" sldId="264"/>
            <ac:spMk id="186" creationId="{00000000-0000-0000-0000-000000000000}"/>
          </ac:spMkLst>
        </pc:spChg>
      </pc:sldChg>
      <pc:sldChg chg="modSp mod">
        <pc:chgData name="Childers, Sandra R" userId="6e8a839d-cd11-4268-8ae5-46a2a36a0351" providerId="ADAL" clId="{16A5644A-E7DE-43E5-8719-B43417FB4596}" dt="2022-10-17T17:48:42.364" v="586" actId="20577"/>
        <pc:sldMkLst>
          <pc:docMk/>
          <pc:sldMk cId="0" sldId="265"/>
        </pc:sldMkLst>
        <pc:spChg chg="mod">
          <ac:chgData name="Childers, Sandra R" userId="6e8a839d-cd11-4268-8ae5-46a2a36a0351" providerId="ADAL" clId="{16A5644A-E7DE-43E5-8719-B43417FB4596}" dt="2022-10-17T17:46:45.805" v="460" actId="962"/>
          <ac:spMkLst>
            <pc:docMk/>
            <pc:sldMk cId="0" sldId="265"/>
            <ac:spMk id="191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46:41.662" v="459" actId="962"/>
          <ac:spMkLst>
            <pc:docMk/>
            <pc:sldMk cId="0" sldId="265"/>
            <ac:spMk id="192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46:45.805" v="460" actId="962"/>
          <ac:spMkLst>
            <pc:docMk/>
            <pc:sldMk cId="0" sldId="265"/>
            <ac:spMk id="193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48:42.364" v="586" actId="20577"/>
          <ac:spMkLst>
            <pc:docMk/>
            <pc:sldMk cId="0" sldId="265"/>
            <ac:spMk id="195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48:22.606" v="582" actId="962"/>
          <ac:spMkLst>
            <pc:docMk/>
            <pc:sldMk cId="0" sldId="265"/>
            <ac:spMk id="196" creationId="{00000000-0000-0000-0000-000000000000}"/>
          </ac:spMkLst>
        </pc:spChg>
        <pc:picChg chg="mod">
          <ac:chgData name="Childers, Sandra R" userId="6e8a839d-cd11-4268-8ae5-46a2a36a0351" providerId="ADAL" clId="{16A5644A-E7DE-43E5-8719-B43417FB4596}" dt="2022-10-17T17:47:43.941" v="575" actId="962"/>
          <ac:picMkLst>
            <pc:docMk/>
            <pc:sldMk cId="0" sldId="265"/>
            <ac:picMk id="197" creationId="{00000000-0000-0000-0000-000000000000}"/>
          </ac:picMkLst>
        </pc:picChg>
      </pc:sldChg>
      <pc:sldChg chg="modSp mod">
        <pc:chgData name="Childers, Sandra R" userId="6e8a839d-cd11-4268-8ae5-46a2a36a0351" providerId="ADAL" clId="{16A5644A-E7DE-43E5-8719-B43417FB4596}" dt="2022-10-17T17:52:12.203" v="603" actId="20577"/>
        <pc:sldMkLst>
          <pc:docMk/>
          <pc:sldMk cId="0" sldId="266"/>
        </pc:sldMkLst>
        <pc:spChg chg="mod">
          <ac:chgData name="Childers, Sandra R" userId="6e8a839d-cd11-4268-8ae5-46a2a36a0351" providerId="ADAL" clId="{16A5644A-E7DE-43E5-8719-B43417FB4596}" dt="2022-10-17T17:49:46.054" v="589" actId="962"/>
          <ac:spMkLst>
            <pc:docMk/>
            <pc:sldMk cId="0" sldId="266"/>
            <ac:spMk id="202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49:40.790" v="588" actId="962"/>
          <ac:spMkLst>
            <pc:docMk/>
            <pc:sldMk cId="0" sldId="266"/>
            <ac:spMk id="203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49:46.054" v="589" actId="962"/>
          <ac:spMkLst>
            <pc:docMk/>
            <pc:sldMk cId="0" sldId="266"/>
            <ac:spMk id="204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51:48.887" v="599" actId="20577"/>
          <ac:spMkLst>
            <pc:docMk/>
            <pc:sldMk cId="0" sldId="266"/>
            <ac:spMk id="206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52:12.203" v="603" actId="20577"/>
          <ac:spMkLst>
            <pc:docMk/>
            <pc:sldMk cId="0" sldId="266"/>
            <ac:spMk id="207" creationId="{00000000-0000-0000-0000-000000000000}"/>
          </ac:spMkLst>
        </pc:spChg>
        <pc:picChg chg="mod ord">
          <ac:chgData name="Childers, Sandra R" userId="6e8a839d-cd11-4268-8ae5-46a2a36a0351" providerId="ADAL" clId="{16A5644A-E7DE-43E5-8719-B43417FB4596}" dt="2022-10-17T17:51:04.922" v="596" actId="962"/>
          <ac:picMkLst>
            <pc:docMk/>
            <pc:sldMk cId="0" sldId="266"/>
            <ac:picMk id="208" creationId="{00000000-0000-0000-0000-000000000000}"/>
          </ac:picMkLst>
        </pc:picChg>
        <pc:picChg chg="mod ord">
          <ac:chgData name="Childers, Sandra R" userId="6e8a839d-cd11-4268-8ae5-46a2a36a0351" providerId="ADAL" clId="{16A5644A-E7DE-43E5-8719-B43417FB4596}" dt="2022-10-17T17:50:52.713" v="594" actId="962"/>
          <ac:picMkLst>
            <pc:docMk/>
            <pc:sldMk cId="0" sldId="266"/>
            <ac:picMk id="209" creationId="{00000000-0000-0000-0000-000000000000}"/>
          </ac:picMkLst>
        </pc:picChg>
      </pc:sldChg>
      <pc:sldChg chg="modSp mod">
        <pc:chgData name="Childers, Sandra R" userId="6e8a839d-cd11-4268-8ae5-46a2a36a0351" providerId="ADAL" clId="{16A5644A-E7DE-43E5-8719-B43417FB4596}" dt="2022-10-17T17:59:47.829" v="698" actId="2710"/>
        <pc:sldMkLst>
          <pc:docMk/>
          <pc:sldMk cId="0" sldId="267"/>
        </pc:sldMkLst>
        <pc:spChg chg="mod">
          <ac:chgData name="Childers, Sandra R" userId="6e8a839d-cd11-4268-8ae5-46a2a36a0351" providerId="ADAL" clId="{16A5644A-E7DE-43E5-8719-B43417FB4596}" dt="2022-10-17T17:52:44.085" v="606" actId="962"/>
          <ac:spMkLst>
            <pc:docMk/>
            <pc:sldMk cId="0" sldId="267"/>
            <ac:spMk id="214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52:40.537" v="605" actId="962"/>
          <ac:spMkLst>
            <pc:docMk/>
            <pc:sldMk cId="0" sldId="267"/>
            <ac:spMk id="215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52:44.085" v="606" actId="962"/>
          <ac:spMkLst>
            <pc:docMk/>
            <pc:sldMk cId="0" sldId="267"/>
            <ac:spMk id="217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59:47.829" v="698" actId="2710"/>
          <ac:spMkLst>
            <pc:docMk/>
            <pc:sldMk cId="0" sldId="267"/>
            <ac:spMk id="220" creationId="{00000000-0000-0000-0000-000000000000}"/>
          </ac:spMkLst>
        </pc:spChg>
        <pc:picChg chg="mod">
          <ac:chgData name="Childers, Sandra R" userId="6e8a839d-cd11-4268-8ae5-46a2a36a0351" providerId="ADAL" clId="{16A5644A-E7DE-43E5-8719-B43417FB4596}" dt="2022-10-17T17:53:11.070" v="609" actId="962"/>
          <ac:picMkLst>
            <pc:docMk/>
            <pc:sldMk cId="0" sldId="267"/>
            <ac:picMk id="216" creationId="{00000000-0000-0000-0000-000000000000}"/>
          </ac:picMkLst>
        </pc:picChg>
        <pc:picChg chg="mod">
          <ac:chgData name="Childers, Sandra R" userId="6e8a839d-cd11-4268-8ae5-46a2a36a0351" providerId="ADAL" clId="{16A5644A-E7DE-43E5-8719-B43417FB4596}" dt="2022-10-17T17:53:54.757" v="659" actId="962"/>
          <ac:picMkLst>
            <pc:docMk/>
            <pc:sldMk cId="0" sldId="267"/>
            <ac:picMk id="219" creationId="{00000000-0000-0000-0000-000000000000}"/>
          </ac:picMkLst>
        </pc:picChg>
      </pc:sldChg>
      <pc:sldChg chg="modSp mod">
        <pc:chgData name="Childers, Sandra R" userId="6e8a839d-cd11-4268-8ae5-46a2a36a0351" providerId="ADAL" clId="{16A5644A-E7DE-43E5-8719-B43417FB4596}" dt="2022-10-17T17:55:13.441" v="673" actId="962"/>
        <pc:sldMkLst>
          <pc:docMk/>
          <pc:sldMk cId="0" sldId="268"/>
        </pc:sldMkLst>
        <pc:picChg chg="mod">
          <ac:chgData name="Childers, Sandra R" userId="6e8a839d-cd11-4268-8ae5-46a2a36a0351" providerId="ADAL" clId="{16A5644A-E7DE-43E5-8719-B43417FB4596}" dt="2022-10-17T17:55:13.441" v="673" actId="962"/>
          <ac:picMkLst>
            <pc:docMk/>
            <pc:sldMk cId="0" sldId="268"/>
            <ac:picMk id="230" creationId="{00000000-0000-0000-0000-000000000000}"/>
          </ac:picMkLst>
        </pc:picChg>
      </pc:sldChg>
      <pc:sldChg chg="modSp mod">
        <pc:chgData name="Childers, Sandra R" userId="6e8a839d-cd11-4268-8ae5-46a2a36a0351" providerId="ADAL" clId="{16A5644A-E7DE-43E5-8719-B43417FB4596}" dt="2022-10-17T17:59:03.712" v="697" actId="14100"/>
        <pc:sldMkLst>
          <pc:docMk/>
          <pc:sldMk cId="0" sldId="269"/>
        </pc:sldMkLst>
        <pc:spChg chg="mod ord">
          <ac:chgData name="Childers, Sandra R" userId="6e8a839d-cd11-4268-8ae5-46a2a36a0351" providerId="ADAL" clId="{16A5644A-E7DE-43E5-8719-B43417FB4596}" dt="2022-10-17T17:59:03.712" v="697" actId="14100"/>
          <ac:spMkLst>
            <pc:docMk/>
            <pc:sldMk cId="0" sldId="269"/>
            <ac:spMk id="6" creationId="{F22D9608-7D9F-4753-B5D1-B641DBF3C33A}"/>
          </ac:spMkLst>
        </pc:spChg>
        <pc:spChg chg="mod">
          <ac:chgData name="Childers, Sandra R" userId="6e8a839d-cd11-4268-8ae5-46a2a36a0351" providerId="ADAL" clId="{16A5644A-E7DE-43E5-8719-B43417FB4596}" dt="2022-10-17T17:55:42.054" v="676" actId="962"/>
          <ac:spMkLst>
            <pc:docMk/>
            <pc:sldMk cId="0" sldId="269"/>
            <ac:spMk id="235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55:37.122" v="675" actId="962"/>
          <ac:spMkLst>
            <pc:docMk/>
            <pc:sldMk cId="0" sldId="269"/>
            <ac:spMk id="236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55:42.054" v="676" actId="962"/>
          <ac:spMkLst>
            <pc:docMk/>
            <pc:sldMk cId="0" sldId="269"/>
            <ac:spMk id="238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7:58:55.481" v="696" actId="1076"/>
          <ac:spMkLst>
            <pc:docMk/>
            <pc:sldMk cId="0" sldId="269"/>
            <ac:spMk id="240" creationId="{00000000-0000-0000-0000-000000000000}"/>
          </ac:spMkLst>
        </pc:spChg>
        <pc:picChg chg="mod">
          <ac:chgData name="Childers, Sandra R" userId="6e8a839d-cd11-4268-8ae5-46a2a36a0351" providerId="ADAL" clId="{16A5644A-E7DE-43E5-8719-B43417FB4596}" dt="2022-10-17T17:58:07.983" v="691" actId="962"/>
          <ac:picMkLst>
            <pc:docMk/>
            <pc:sldMk cId="0" sldId="269"/>
            <ac:picMk id="237" creationId="{00000000-0000-0000-0000-000000000000}"/>
          </ac:picMkLst>
        </pc:picChg>
      </pc:sldChg>
      <pc:sldChg chg="modSp mod">
        <pc:chgData name="Childers, Sandra R" userId="6e8a839d-cd11-4268-8ae5-46a2a36a0351" providerId="ADAL" clId="{16A5644A-E7DE-43E5-8719-B43417FB4596}" dt="2022-10-17T18:09:56.195" v="753" actId="1076"/>
        <pc:sldMkLst>
          <pc:docMk/>
          <pc:sldMk cId="0" sldId="270"/>
        </pc:sldMkLst>
        <pc:spChg chg="mod">
          <ac:chgData name="Childers, Sandra R" userId="6e8a839d-cd11-4268-8ae5-46a2a36a0351" providerId="ADAL" clId="{16A5644A-E7DE-43E5-8719-B43417FB4596}" dt="2022-10-17T18:09:56.195" v="753" actId="1076"/>
          <ac:spMkLst>
            <pc:docMk/>
            <pc:sldMk cId="0" sldId="270"/>
            <ac:spMk id="9" creationId="{A889B994-1EFA-41AA-B8F8-B41DAD15E2DF}"/>
          </ac:spMkLst>
        </pc:spChg>
        <pc:spChg chg="mod">
          <ac:chgData name="Childers, Sandra R" userId="6e8a839d-cd11-4268-8ae5-46a2a36a0351" providerId="ADAL" clId="{16A5644A-E7DE-43E5-8719-B43417FB4596}" dt="2022-10-17T18:01:39.718" v="701" actId="962"/>
          <ac:spMkLst>
            <pc:docMk/>
            <pc:sldMk cId="0" sldId="270"/>
            <ac:spMk id="246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8:01:32.506" v="700" actId="962"/>
          <ac:spMkLst>
            <pc:docMk/>
            <pc:sldMk cId="0" sldId="270"/>
            <ac:spMk id="247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8:01:39.718" v="701" actId="962"/>
          <ac:spMkLst>
            <pc:docMk/>
            <pc:sldMk cId="0" sldId="270"/>
            <ac:spMk id="248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8:01:47.543" v="702" actId="962"/>
          <ac:spMkLst>
            <pc:docMk/>
            <pc:sldMk cId="0" sldId="270"/>
            <ac:spMk id="250" creationId="{00000000-0000-0000-0000-000000000000}"/>
          </ac:spMkLst>
        </pc:spChg>
      </pc:sldChg>
      <pc:sldChg chg="modSp mod modNotesTx">
        <pc:chgData name="Childers, Sandra R" userId="6e8a839d-cd11-4268-8ae5-46a2a36a0351" providerId="ADAL" clId="{16A5644A-E7DE-43E5-8719-B43417FB4596}" dt="2022-10-17T18:08:19.531" v="746" actId="20577"/>
        <pc:sldMkLst>
          <pc:docMk/>
          <pc:sldMk cId="0" sldId="271"/>
        </pc:sldMkLst>
        <pc:spChg chg="ord">
          <ac:chgData name="Childers, Sandra R" userId="6e8a839d-cd11-4268-8ae5-46a2a36a0351" providerId="ADAL" clId="{16A5644A-E7DE-43E5-8719-B43417FB4596}" dt="2022-10-17T18:02:51.356" v="705" actId="13244"/>
          <ac:spMkLst>
            <pc:docMk/>
            <pc:sldMk cId="0" sldId="271"/>
            <ac:spMk id="3" creationId="{1978114D-6A18-4962-B9B8-8D2D90ECE663}"/>
          </ac:spMkLst>
        </pc:spChg>
        <pc:spChg chg="mod">
          <ac:chgData name="Childers, Sandra R" userId="6e8a839d-cd11-4268-8ae5-46a2a36a0351" providerId="ADAL" clId="{16A5644A-E7DE-43E5-8719-B43417FB4596}" dt="2022-10-17T18:07:04.759" v="729" actId="962"/>
          <ac:spMkLst>
            <pc:docMk/>
            <pc:sldMk cId="0" sldId="271"/>
            <ac:spMk id="255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8:07:16.957" v="730" actId="14100"/>
          <ac:spMkLst>
            <pc:docMk/>
            <pc:sldMk cId="0" sldId="271"/>
            <ac:spMk id="256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8:06:55.779" v="728" actId="962"/>
          <ac:spMkLst>
            <pc:docMk/>
            <pc:sldMk cId="0" sldId="271"/>
            <ac:spMk id="258" creationId="{00000000-0000-0000-0000-000000000000}"/>
          </ac:spMkLst>
        </pc:spChg>
        <pc:grpChg chg="mod">
          <ac:chgData name="Childers, Sandra R" userId="6e8a839d-cd11-4268-8ae5-46a2a36a0351" providerId="ADAL" clId="{16A5644A-E7DE-43E5-8719-B43417FB4596}" dt="2022-10-17T18:06:33.393" v="726" actId="14100"/>
          <ac:grpSpMkLst>
            <pc:docMk/>
            <pc:sldMk cId="0" sldId="271"/>
            <ac:grpSpMk id="2" creationId="{32B60CB0-0516-4366-A1B2-9CE6829F842C}"/>
          </ac:grpSpMkLst>
        </pc:grpChg>
        <pc:picChg chg="mod">
          <ac:chgData name="Childers, Sandra R" userId="6e8a839d-cd11-4268-8ae5-46a2a36a0351" providerId="ADAL" clId="{16A5644A-E7DE-43E5-8719-B43417FB4596}" dt="2022-10-17T18:02:43.794" v="704" actId="962"/>
          <ac:picMkLst>
            <pc:docMk/>
            <pc:sldMk cId="0" sldId="271"/>
            <ac:picMk id="257" creationId="{00000000-0000-0000-0000-000000000000}"/>
          </ac:picMkLst>
        </pc:picChg>
      </pc:sldChg>
      <pc:sldChg chg="addSp delSp modSp mod">
        <pc:chgData name="Childers, Sandra R" userId="6e8a839d-cd11-4268-8ae5-46a2a36a0351" providerId="ADAL" clId="{16A5644A-E7DE-43E5-8719-B43417FB4596}" dt="2022-10-17T18:05:57.065" v="723" actId="14100"/>
        <pc:sldMkLst>
          <pc:docMk/>
          <pc:sldMk cId="0" sldId="272"/>
        </pc:sldMkLst>
        <pc:spChg chg="mod">
          <ac:chgData name="Childers, Sandra R" userId="6e8a839d-cd11-4268-8ae5-46a2a36a0351" providerId="ADAL" clId="{16A5644A-E7DE-43E5-8719-B43417FB4596}" dt="2022-10-17T18:05:57.065" v="723" actId="14100"/>
          <ac:spMkLst>
            <pc:docMk/>
            <pc:sldMk cId="0" sldId="272"/>
            <ac:spMk id="263" creationId="{00000000-0000-0000-0000-000000000000}"/>
          </ac:spMkLst>
        </pc:spChg>
        <pc:spChg chg="mod">
          <ac:chgData name="Childers, Sandra R" userId="6e8a839d-cd11-4268-8ae5-46a2a36a0351" providerId="ADAL" clId="{16A5644A-E7DE-43E5-8719-B43417FB4596}" dt="2022-10-17T18:03:29.542" v="707" actId="962"/>
          <ac:spMkLst>
            <pc:docMk/>
            <pc:sldMk cId="0" sldId="272"/>
            <ac:spMk id="264" creationId="{00000000-0000-0000-0000-000000000000}"/>
          </ac:spMkLst>
        </pc:spChg>
        <pc:spChg chg="del">
          <ac:chgData name="Childers, Sandra R" userId="6e8a839d-cd11-4268-8ae5-46a2a36a0351" providerId="ADAL" clId="{16A5644A-E7DE-43E5-8719-B43417FB4596}" dt="2022-10-17T18:03:44.368" v="709" actId="478"/>
          <ac:spMkLst>
            <pc:docMk/>
            <pc:sldMk cId="0" sldId="272"/>
            <ac:spMk id="265" creationId="{00000000-0000-0000-0000-000000000000}"/>
          </ac:spMkLst>
        </pc:spChg>
        <pc:spChg chg="mod ord">
          <ac:chgData name="Childers, Sandra R" userId="6e8a839d-cd11-4268-8ae5-46a2a36a0351" providerId="ADAL" clId="{16A5644A-E7DE-43E5-8719-B43417FB4596}" dt="2022-10-17T18:05:51.993" v="722" actId="14100"/>
          <ac:spMkLst>
            <pc:docMk/>
            <pc:sldMk cId="0" sldId="272"/>
            <ac:spMk id="267" creationId="{00000000-0000-0000-0000-000000000000}"/>
          </ac:spMkLst>
        </pc:spChg>
        <pc:picChg chg="add del mod ord">
          <ac:chgData name="Childers, Sandra R" userId="6e8a839d-cd11-4268-8ae5-46a2a36a0351" providerId="ADAL" clId="{16A5644A-E7DE-43E5-8719-B43417FB4596}" dt="2022-10-17T18:05:46.563" v="721" actId="14100"/>
          <ac:picMkLst>
            <pc:docMk/>
            <pc:sldMk cId="0" sldId="272"/>
            <ac:picMk id="26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bfce318cfe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bfce318cfe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dirty="0">
              <a:solidFill>
                <a:srgbClr val="1A1A1A"/>
              </a:solidFill>
              <a:highlight>
                <a:srgbClr val="FFFFFF"/>
              </a:highlight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bfce318cfe_1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bfce318cfe_1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bfce318cfe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bfce318cfe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bfce318cfe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bfce318cfe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bfce318cfe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bfce318cfe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c08d8adcf6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c08d8adcf6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bf26feae80_0_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bf26feae80_0_2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bfce318cfe_0_3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bfce318cfe_0_3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Gill Sans"/>
                <a:ea typeface="Gill Sans"/>
                <a:cs typeface="Gill Sans"/>
                <a:sym typeface="Gill Sans"/>
              </a:rPr>
              <a:t>Canvas has several great resources which offer so much support and training information. There is the Instructor Guide, which is quite comprehensive, and the Canvas Community. Canvas Community is a very active forum, and I think I visit it for answers to tricky questions at least once or twice a week.</a:t>
            </a:r>
            <a:endParaRPr sz="1600" dirty="0"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bfce318cfe_0_4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bfce318cfe_0_4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bfce318cfe_0_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bfce318cfe_0_2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bf26feae80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bf26feae80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c4e7067f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c4e7067f6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bf26feae80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bf26feae80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c0a578811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c0a578811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bfce318cfe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bfce318cfe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bfce318cfe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bfce318cfe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bfce318cfe_1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bfce318cfe_1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ms.tamu.edu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canvaslms.com/t5/Instructor-Guide/tkb-p/Instructor#Quizze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9.png"/><Relationship Id="rId4" Type="http://schemas.openxmlformats.org/officeDocument/2006/relationships/hyperlink" Target="https://community.canvaslms.com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Background Ima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19375"/>
            <a:ext cx="9144000" cy="3034800"/>
          </a:xfrm>
          <a:prstGeom prst="rect">
            <a:avLst/>
          </a:prstGeom>
          <a:solidFill>
            <a:srgbClr val="67040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Title"/>
          <p:cNvSpPr txBox="1">
            <a:spLocks noGrp="1"/>
          </p:cNvSpPr>
          <p:nvPr>
            <p:ph type="ctrTitle"/>
          </p:nvPr>
        </p:nvSpPr>
        <p:spPr>
          <a:xfrm>
            <a:off x="331450" y="582475"/>
            <a:ext cx="8520600" cy="318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 dirty="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Canvas Gradebook </a:t>
            </a:r>
            <a:endParaRPr sz="6400" dirty="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11" i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Getting Ready for the End of the Semester</a:t>
            </a:r>
            <a:endParaRPr sz="3311" i="1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1" name="Top Gray Rect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382825"/>
            <a:ext cx="9144000" cy="3849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Bottom Gray Rect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3368575"/>
            <a:ext cx="9144000" cy="3849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2" name="eSAIL Logo" descr="eSAIL logo.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79050" t="7697" r="7043" b="40811"/>
          <a:stretch/>
        </p:blipFill>
        <p:spPr>
          <a:xfrm>
            <a:off x="7869350" y="3930778"/>
            <a:ext cx="1037700" cy="10413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F93371A-BC6A-4354-86D7-AD1F80127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922875"/>
            <a:chOff x="0" y="0"/>
            <a:chExt cx="9144000" cy="922875"/>
          </a:xfrm>
        </p:grpSpPr>
        <p:sp>
          <p:nvSpPr>
            <p:cNvPr id="191" name="Top 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0"/>
              <a:ext cx="9144000" cy="3849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Bottom 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537975"/>
              <a:ext cx="9144000" cy="3849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Maroon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128350"/>
              <a:ext cx="9144000" cy="695400"/>
            </a:xfrm>
            <a:prstGeom prst="rect">
              <a:avLst/>
            </a:prstGeom>
            <a:solidFill>
              <a:srgbClr val="66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35B38E7-5DE9-4ABE-9111-EBE45FCC6C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00" y="192450"/>
            <a:ext cx="8520600" cy="561930"/>
          </a:xfrm>
        </p:spPr>
        <p:txBody>
          <a:bodyPr/>
          <a:lstStyle/>
          <a:p>
            <a:pPr lvl="0" algn="l"/>
            <a:r>
              <a:rPr lang="en-US" sz="3000" dirty="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Grading Scheme</a:t>
            </a:r>
            <a:endParaRPr lang="en-US" dirty="0"/>
          </a:p>
        </p:txBody>
      </p:sp>
      <p:pic>
        <p:nvPicPr>
          <p:cNvPr id="197" name="View/Edit Grading Scheme" descr="View/Edit Grading Scheme menu shows course letter grade name and range. For instance, A is from 90 to 100%.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125" y="1370225"/>
            <a:ext cx="4799200" cy="2493702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Textbox 1 Shape"/>
          <p:cNvSpPr txBox="1"/>
          <p:nvPr/>
        </p:nvSpPr>
        <p:spPr>
          <a:xfrm>
            <a:off x="202325" y="3909475"/>
            <a:ext cx="4738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i="1" dirty="0"/>
              <a:t>Settings &gt; Course Details &gt; Enable course grading scheme &gt; View grading scheme</a:t>
            </a:r>
            <a:endParaRPr b="1" i="1" dirty="0"/>
          </a:p>
        </p:txBody>
      </p:sp>
      <p:sp>
        <p:nvSpPr>
          <p:cNvPr id="195" name="Textbox 2 Shape"/>
          <p:cNvSpPr txBox="1"/>
          <p:nvPr/>
        </p:nvSpPr>
        <p:spPr>
          <a:xfrm>
            <a:off x="5104000" y="1790700"/>
            <a:ext cx="3909600" cy="169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Keep in mind: </a:t>
            </a:r>
            <a:br>
              <a:rPr lang="en" b="1" dirty="0"/>
            </a:br>
            <a:endParaRPr b="1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These percentages are not rounded. If a B+ is from exactly 87% to anything less than 90%, then a score of 86.9% would result in a B and a score of 90% would result in an A-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DF3790C-0BEE-4310-9C80-DABC9905F3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922875"/>
            <a:chOff x="0" y="0"/>
            <a:chExt cx="9144000" cy="922875"/>
          </a:xfrm>
        </p:grpSpPr>
        <p:sp>
          <p:nvSpPr>
            <p:cNvPr id="202" name="Top 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0"/>
              <a:ext cx="9144000" cy="3849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Bottom 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537975"/>
              <a:ext cx="9144000" cy="3849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Maroon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108600"/>
              <a:ext cx="9144000" cy="695400"/>
            </a:xfrm>
            <a:prstGeom prst="rect">
              <a:avLst/>
            </a:prstGeom>
            <a:solidFill>
              <a:srgbClr val="66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FBA5678-4A9C-45AD-8292-480910D723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348" y="170976"/>
            <a:ext cx="8328900" cy="565300"/>
          </a:xfrm>
        </p:spPr>
        <p:txBody>
          <a:bodyPr/>
          <a:lstStyle/>
          <a:p>
            <a:pPr lvl="0" algn="l"/>
            <a:r>
              <a:rPr lang="en-US" sz="2700" b="1" dirty="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2 Options for Setting up Grade Calculations</a:t>
            </a:r>
            <a:endParaRPr lang="en-US" dirty="0"/>
          </a:p>
        </p:txBody>
      </p:sp>
      <p:pic>
        <p:nvPicPr>
          <p:cNvPr id="208" name="Pie chart icon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6425" y="1612050"/>
            <a:ext cx="1150200" cy="1150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Textbox 1 Shape"/>
          <p:cNvSpPr txBox="1"/>
          <p:nvPr/>
        </p:nvSpPr>
        <p:spPr>
          <a:xfrm>
            <a:off x="325725" y="2762250"/>
            <a:ext cx="4055776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/>
              <a:t>Calculated total via Points</a:t>
            </a:r>
            <a:endParaRPr sz="16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Assignments are weighted equally and a point is a point. This is the default in Canvas, and total scores will be calculated automatically.</a:t>
            </a:r>
            <a:endParaRPr sz="1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</p:txBody>
      </p:sp>
      <p:pic>
        <p:nvPicPr>
          <p:cNvPr id="209" name="Decision chart icon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14875" y="1668375"/>
            <a:ext cx="1037550" cy="103755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Textbox 2 Shape"/>
          <p:cNvSpPr txBox="1"/>
          <p:nvPr/>
        </p:nvSpPr>
        <p:spPr>
          <a:xfrm>
            <a:off x="4762501" y="2762250"/>
            <a:ext cx="3942300" cy="1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/>
              <a:t>Weighted total via Assignment Groups</a:t>
            </a:r>
            <a:endParaRPr sz="16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All graded assignments are organized into assignment groups, and a weighted percentage is assigned to each group.</a:t>
            </a:r>
            <a:endParaRPr sz="1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73F016C-8745-4B57-ACBC-D130AABA9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922875"/>
            <a:chOff x="0" y="0"/>
            <a:chExt cx="9144000" cy="922875"/>
          </a:xfrm>
        </p:grpSpPr>
        <p:sp>
          <p:nvSpPr>
            <p:cNvPr id="214" name="Top 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0"/>
              <a:ext cx="9144000" cy="3849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Bottom 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537975"/>
              <a:ext cx="9144000" cy="3849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Maroon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108600"/>
              <a:ext cx="9144000" cy="695400"/>
            </a:xfrm>
            <a:prstGeom prst="rect">
              <a:avLst/>
            </a:prstGeom>
            <a:solidFill>
              <a:srgbClr val="66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CA962FC-5549-4006-A5C6-C1F99D9A03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336" y="169950"/>
            <a:ext cx="8420828" cy="572700"/>
          </a:xfrm>
        </p:spPr>
        <p:txBody>
          <a:bodyPr/>
          <a:lstStyle/>
          <a:p>
            <a:pPr lvl="0" algn="l"/>
            <a:r>
              <a:rPr lang="en-US" sz="3000" dirty="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Downloading a CSV of the Gradebook</a:t>
            </a:r>
            <a:endParaRPr lang="en-US" dirty="0"/>
          </a:p>
        </p:txBody>
      </p:sp>
      <p:pic>
        <p:nvPicPr>
          <p:cNvPr id="219" name="Actions menu" descr="Click &quot;Actions,&quot; then &quot;Export&quot; to create a CSV file export of the gradebook.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0200" y="1075950"/>
            <a:ext cx="4706950" cy="2247875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220" name="Textbox 1 Shape"/>
          <p:cNvSpPr txBox="1"/>
          <p:nvPr/>
        </p:nvSpPr>
        <p:spPr>
          <a:xfrm>
            <a:off x="592350" y="3376350"/>
            <a:ext cx="7354800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After you have reviewed and entered all of your grades, we recommend exporting your gradebook to review the column that will be sent to Howdy from Canvas. Review the </a:t>
            </a:r>
            <a:r>
              <a:rPr lang="en" sz="1200" b="1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Unposted Current Grade column </a:t>
            </a:r>
            <a:r>
              <a:rPr lang="en" sz="1200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for</a:t>
            </a:r>
            <a:r>
              <a:rPr lang="en" sz="1200" b="1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Midterm Grade Submission </a:t>
            </a:r>
            <a:r>
              <a:rPr lang="en" sz="1200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and </a:t>
            </a:r>
            <a:r>
              <a:rPr lang="en" sz="1200" b="1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Unposted Final Grade</a:t>
            </a:r>
            <a:r>
              <a:rPr lang="en" sz="1200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for </a:t>
            </a:r>
            <a:r>
              <a:rPr lang="en" sz="1200" b="1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Final Grade Submission</a:t>
            </a:r>
            <a:r>
              <a:rPr lang="en" sz="1200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dirty="0"/>
          </a:p>
        </p:txBody>
      </p:sp>
      <p:pic>
        <p:nvPicPr>
          <p:cNvPr id="216" name="eSAIL logo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l="79050" t="7697" r="7043" b="40811"/>
          <a:stretch/>
        </p:blipFill>
        <p:spPr>
          <a:xfrm>
            <a:off x="8106300" y="4069003"/>
            <a:ext cx="1037700" cy="10413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94432F6-6CC5-481E-9932-73D7E1718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857650"/>
            <a:chOff x="0" y="0"/>
            <a:chExt cx="9144000" cy="857650"/>
          </a:xfrm>
        </p:grpSpPr>
        <p:sp>
          <p:nvSpPr>
            <p:cNvPr id="225" name="Google Shape;225;p37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0"/>
              <a:ext cx="9144000" cy="3849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7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472750"/>
              <a:ext cx="9144000" cy="3849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7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78950"/>
              <a:ext cx="9144000" cy="695400"/>
            </a:xfrm>
            <a:prstGeom prst="rect">
              <a:avLst/>
            </a:prstGeom>
            <a:solidFill>
              <a:srgbClr val="66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4DA942F-BB98-4DE6-BE05-34DD0FCED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0" y="166310"/>
            <a:ext cx="8520600" cy="546690"/>
          </a:xfrm>
        </p:spPr>
        <p:txBody>
          <a:bodyPr/>
          <a:lstStyle/>
          <a:p>
            <a:pPr lvl="0"/>
            <a:r>
              <a:rPr lang="en-US" sz="3000" dirty="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Concluding your Course</a:t>
            </a:r>
            <a:endParaRPr lang="en-US" dirty="0"/>
          </a:p>
        </p:txBody>
      </p:sp>
      <p:pic>
        <p:nvPicPr>
          <p:cNvPr id="230" name="Google Shape;230;p37" descr="Screenshot of setting the course availability window, showing restrict students from viewing course after end date and other menu items.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225" y="1222950"/>
            <a:ext cx="7442927" cy="3068803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27" name="Google Shape;227;p3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l="79050" t="7697" r="7043" b="40811"/>
          <a:stretch/>
        </p:blipFill>
        <p:spPr>
          <a:xfrm>
            <a:off x="8106300" y="4069003"/>
            <a:ext cx="1037700" cy="10413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6AC339E-1916-4B78-9EDD-969D4A0C8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857650"/>
            <a:chOff x="0" y="0"/>
            <a:chExt cx="9144000" cy="857650"/>
          </a:xfrm>
        </p:grpSpPr>
        <p:sp>
          <p:nvSpPr>
            <p:cNvPr id="235" name="Top 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0"/>
              <a:ext cx="9144000" cy="3849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Bottom 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472750"/>
              <a:ext cx="9144000" cy="3849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Maroon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78950"/>
              <a:ext cx="9144000" cy="695400"/>
            </a:xfrm>
            <a:prstGeom prst="rect">
              <a:avLst/>
            </a:prstGeom>
            <a:solidFill>
              <a:srgbClr val="66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5440AFE-B2E2-4B64-BD55-2398DFF9F7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117" y="164438"/>
            <a:ext cx="8546033" cy="558445"/>
          </a:xfrm>
        </p:spPr>
        <p:txBody>
          <a:bodyPr/>
          <a:lstStyle/>
          <a:p>
            <a:pPr lvl="0"/>
            <a:r>
              <a:rPr lang="en-US" sz="30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Submit Grades to Howdy</a:t>
            </a:r>
            <a:endParaRPr lang="en-US" dirty="0"/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F22D9608-7D9F-4753-B5D1-B641DBF3C33A}"/>
              </a:ext>
            </a:extLst>
          </p:cNvPr>
          <p:cNvSpPr txBox="1"/>
          <p:nvPr/>
        </p:nvSpPr>
        <p:spPr>
          <a:xfrm>
            <a:off x="550190" y="1146875"/>
            <a:ext cx="8074960" cy="292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noAutofit/>
          </a:bodyPr>
          <a:lstStyle/>
          <a:p>
            <a:pPr marL="457200" lvl="0" indent="-304800">
              <a:lnSpc>
                <a:spcPct val="120000"/>
              </a:lnSpc>
              <a:spcAft>
                <a:spcPts val="800"/>
              </a:spcAft>
              <a:buClr>
                <a:srgbClr val="4D4D4D"/>
              </a:buClr>
              <a:buSzPts val="1200"/>
              <a:buFont typeface="Open Sans"/>
              <a:buAutoNum type="arabicPeriod"/>
            </a:pPr>
            <a:r>
              <a:rPr lang="en-US" sz="1200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In Howdy, click the </a:t>
            </a:r>
            <a:r>
              <a:rPr lang="en-US" sz="1200" b="1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Faculty/Teaching</a:t>
            </a:r>
            <a:r>
              <a:rPr lang="en-US" sz="1200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tab.</a:t>
            </a:r>
          </a:p>
          <a:p>
            <a:pPr marL="457200" lvl="0" indent="-304800">
              <a:lnSpc>
                <a:spcPct val="120000"/>
              </a:lnSpc>
              <a:spcAft>
                <a:spcPts val="800"/>
              </a:spcAft>
              <a:buClr>
                <a:srgbClr val="4D4D4D"/>
              </a:buClr>
              <a:buSzPts val="1200"/>
              <a:buFont typeface="Open Sans"/>
              <a:buAutoNum type="arabicPeriod"/>
            </a:pPr>
            <a:r>
              <a:rPr lang="en-US" sz="1200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On the </a:t>
            </a:r>
            <a:r>
              <a:rPr lang="en-US" sz="1200" b="1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Faculty/Teaching</a:t>
            </a:r>
            <a:r>
              <a:rPr lang="en-US" sz="1200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tab, in the </a:t>
            </a:r>
            <a:r>
              <a:rPr lang="en-US" sz="1200" b="1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Instructor Class Management</a:t>
            </a:r>
            <a:r>
              <a:rPr lang="en-US" sz="1200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or </a:t>
            </a:r>
            <a:r>
              <a:rPr lang="en-US" sz="1200" b="1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Associate Self Service</a:t>
            </a:r>
            <a:r>
              <a:rPr lang="en-US" sz="1200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section, click </a:t>
            </a:r>
            <a:r>
              <a:rPr lang="en-US" sz="1200" b="1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Class Roster and Syllabus, </a:t>
            </a:r>
            <a:r>
              <a:rPr lang="en-US" sz="1200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locate the course</a:t>
            </a:r>
            <a:r>
              <a:rPr lang="en-US" sz="1200" b="1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1200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and then</a:t>
            </a:r>
            <a:r>
              <a:rPr lang="en-US" sz="1200" b="1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click View.</a:t>
            </a:r>
          </a:p>
          <a:p>
            <a:pPr marL="457200" lvl="0" indent="-304800">
              <a:lnSpc>
                <a:spcPct val="120000"/>
              </a:lnSpc>
              <a:spcAft>
                <a:spcPts val="800"/>
              </a:spcAft>
              <a:buClr>
                <a:srgbClr val="4D4D4D"/>
              </a:buClr>
              <a:buSzPts val="1200"/>
              <a:buFont typeface="Open Sans"/>
              <a:buAutoNum type="arabicPeriod"/>
            </a:pPr>
            <a:r>
              <a:rPr lang="en-US" sz="1200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To proceed to grade submission, click the </a:t>
            </a:r>
            <a:r>
              <a:rPr lang="en-US" sz="1200" b="1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Enter</a:t>
            </a:r>
            <a:r>
              <a:rPr lang="en-US" sz="1200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link in any student’s </a:t>
            </a:r>
            <a:r>
              <a:rPr lang="en-US" sz="1200" b="1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Midterm/Final</a:t>
            </a:r>
            <a:r>
              <a:rPr lang="en-US" sz="1200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column. If there are existing grades, click the grade instead.</a:t>
            </a:r>
          </a:p>
          <a:p>
            <a:pPr marL="457200" lvl="0" indent="-304800">
              <a:lnSpc>
                <a:spcPct val="120000"/>
              </a:lnSpc>
              <a:spcAft>
                <a:spcPts val="800"/>
              </a:spcAft>
              <a:buClr>
                <a:srgbClr val="4D4D4D"/>
              </a:buClr>
              <a:buSzPts val="1200"/>
              <a:buFont typeface="Open Sans"/>
              <a:buAutoNum type="arabicPeriod"/>
            </a:pPr>
            <a:r>
              <a:rPr lang="en-US" sz="1200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To import grades, click the </a:t>
            </a:r>
            <a:r>
              <a:rPr lang="en-US" sz="1200" b="1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Import Midterm/Final Grades from Canvas</a:t>
            </a:r>
            <a:r>
              <a:rPr lang="en-US" sz="1200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button. Wait until the process is complete and moves to the status page. </a:t>
            </a:r>
          </a:p>
          <a:p>
            <a:pPr marL="457200" lvl="0" indent="-304800">
              <a:lnSpc>
                <a:spcPct val="120000"/>
              </a:lnSpc>
              <a:spcAft>
                <a:spcPts val="800"/>
              </a:spcAft>
              <a:buClr>
                <a:srgbClr val="4D4D4D"/>
              </a:buClr>
              <a:buSzPts val="1200"/>
              <a:buFont typeface="Open Sans"/>
              <a:buAutoNum type="arabicPeriod"/>
            </a:pPr>
            <a:r>
              <a:rPr lang="en-US" sz="1200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Review the import errors and confirm grades appear successfully. This process will override grades each time that it is run, even manual updates. </a:t>
            </a:r>
          </a:p>
          <a:p>
            <a:pPr marL="457200" lvl="0" indent="-304800">
              <a:lnSpc>
                <a:spcPct val="120000"/>
              </a:lnSpc>
              <a:spcAft>
                <a:spcPts val="800"/>
              </a:spcAft>
              <a:buClr>
                <a:srgbClr val="4D4D4D"/>
              </a:buClr>
              <a:buSzPts val="1200"/>
              <a:buFont typeface="Open Sans"/>
              <a:buAutoNum type="arabicPeriod"/>
            </a:pPr>
            <a:r>
              <a:rPr lang="en-US" sz="1200" dirty="0">
                <a:solidFill>
                  <a:srgbClr val="4D4D4D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After the process is complete, users can manually add or change grades if needed before submitting.</a:t>
            </a:r>
          </a:p>
        </p:txBody>
      </p:sp>
      <p:sp>
        <p:nvSpPr>
          <p:cNvPr id="240" name="Textbox 3 Shape"/>
          <p:cNvSpPr txBox="1"/>
          <p:nvPr/>
        </p:nvSpPr>
        <p:spPr>
          <a:xfrm>
            <a:off x="4352133" y="4366530"/>
            <a:ext cx="3876479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chemeClr val="bg2"/>
                </a:solidFill>
              </a:rPr>
              <a:t>More Information on </a:t>
            </a:r>
            <a:r>
              <a:rPr lang="en-US" sz="1700" dirty="0">
                <a:solidFill>
                  <a:schemeClr val="bg2"/>
                </a:solidFill>
                <a:hlinkClick r:id="rId3"/>
              </a:rPr>
              <a:t>lms.tamu.edu</a:t>
            </a:r>
            <a:endParaRPr lang="en-US" sz="1700" dirty="0">
              <a:solidFill>
                <a:schemeClr val="bg2"/>
              </a:solidFill>
            </a:endParaRPr>
          </a:p>
        </p:txBody>
      </p:sp>
      <p:pic>
        <p:nvPicPr>
          <p:cNvPr id="237" name="eSAIL Logo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l="79050" t="7697" r="7043" b="40811"/>
          <a:stretch/>
        </p:blipFill>
        <p:spPr>
          <a:xfrm>
            <a:off x="8106300" y="4069003"/>
            <a:ext cx="1037700" cy="10413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B9EE782-13BE-4F2D-8CAF-BEA6CAE37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3238200" cy="5143625"/>
            <a:chOff x="0" y="0"/>
            <a:chExt cx="3238200" cy="5143625"/>
          </a:xfrm>
        </p:grpSpPr>
        <p:sp>
          <p:nvSpPr>
            <p:cNvPr id="246" name="Top 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0"/>
              <a:ext cx="3238200" cy="21453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Bottom 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2998325"/>
              <a:ext cx="3238200" cy="21453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Maroon Rectangle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256675"/>
              <a:ext cx="3238200" cy="4630200"/>
            </a:xfrm>
            <a:prstGeom prst="rect">
              <a:avLst/>
            </a:prstGeom>
            <a:solidFill>
              <a:srgbClr val="66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A889B994-1EFA-41AA-B8F8-B41DAD15E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624" y="1452384"/>
            <a:ext cx="2682952" cy="2768245"/>
          </a:xfrm>
        </p:spPr>
        <p:txBody>
          <a:bodyPr anchor="ctr"/>
          <a:lstStyle/>
          <a:p>
            <a:pPr lvl="0"/>
            <a:r>
              <a:rPr lang="en-US" sz="3300" dirty="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End of Semester Checklist</a:t>
            </a:r>
            <a:br>
              <a:rPr lang="en-US" sz="3300" dirty="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</a:br>
            <a:r>
              <a:rPr lang="en-US" sz="3300" dirty="0">
                <a:solidFill>
                  <a:srgbClr val="660000"/>
                </a:solidFill>
                <a:latin typeface="Fjalla One"/>
                <a:ea typeface="Fjalla One"/>
                <a:cs typeface="Fjalla One"/>
                <a:sym typeface="Fjalla One"/>
              </a:rPr>
              <a:t>2</a:t>
            </a:r>
            <a:endParaRPr lang="en-US" dirty="0">
              <a:solidFill>
                <a:srgbClr val="660000"/>
              </a:solidFill>
            </a:endParaRPr>
          </a:p>
        </p:txBody>
      </p:sp>
      <p:sp>
        <p:nvSpPr>
          <p:cNvPr id="250" name="Textbox 1 Shape"/>
          <p:cNvSpPr txBox="1"/>
          <p:nvPr/>
        </p:nvSpPr>
        <p:spPr>
          <a:xfrm>
            <a:off x="3336900" y="256675"/>
            <a:ext cx="5005200" cy="4678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1800"/>
              </a:spcAft>
              <a:buSzPts val="1700"/>
              <a:buFont typeface="Fjalla One"/>
              <a:buChar char="❏"/>
            </a:pPr>
            <a:r>
              <a:rPr lang="en" sz="1700" dirty="0">
                <a:latin typeface="Fjalla One"/>
                <a:ea typeface="Fjalla One"/>
                <a:cs typeface="Fjalla One"/>
                <a:sym typeface="Fjalla One"/>
              </a:rPr>
              <a:t>Review Grading Scheme and verify it matches syllabus.</a:t>
            </a:r>
            <a:endParaRPr sz="1700" dirty="0">
              <a:latin typeface="Fjalla One"/>
              <a:ea typeface="Fjalla One"/>
              <a:cs typeface="Fjalla One"/>
              <a:sym typeface="Fjalla One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1800"/>
              </a:spcAft>
              <a:buSzPts val="1700"/>
              <a:buFont typeface="Fjalla One"/>
              <a:buChar char="❏"/>
            </a:pPr>
            <a:r>
              <a:rPr lang="en" sz="1700" dirty="0">
                <a:latin typeface="Fjalla One"/>
                <a:ea typeface="Fjalla One"/>
                <a:cs typeface="Fjalla One"/>
                <a:sym typeface="Fjalla One"/>
              </a:rPr>
              <a:t>If using assignment groups, groups are set up and each assignment is in the correct group.</a:t>
            </a:r>
            <a:endParaRPr sz="1700" dirty="0">
              <a:latin typeface="Fjalla One"/>
              <a:ea typeface="Fjalla One"/>
              <a:cs typeface="Fjalla One"/>
              <a:sym typeface="Fjalla One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1800"/>
              </a:spcAft>
              <a:buSzPts val="1700"/>
              <a:buFont typeface="Fjalla One"/>
              <a:buChar char="❏"/>
            </a:pPr>
            <a:r>
              <a:rPr lang="en" sz="1700" dirty="0">
                <a:latin typeface="Fjalla One"/>
                <a:ea typeface="Fjalla One"/>
                <a:cs typeface="Fjalla One"/>
                <a:sym typeface="Fjalla One"/>
              </a:rPr>
              <a:t>All grades are entered, </a:t>
            </a:r>
            <a:r>
              <a:rPr lang="en" sz="1700" dirty="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rPr>
              <a:t>no grades are blank or missing.</a:t>
            </a:r>
            <a:endParaRPr sz="1700" dirty="0">
              <a:solidFill>
                <a:schemeClr val="dk1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ts val="1700"/>
              <a:buFont typeface="Fjalla One"/>
              <a:buChar char="❏"/>
            </a:pPr>
            <a:r>
              <a:rPr lang="en" sz="1700" dirty="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rPr>
              <a:t>All grades are posted and are visible to students.</a:t>
            </a:r>
            <a:endParaRPr sz="1700" dirty="0">
              <a:solidFill>
                <a:schemeClr val="dk1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ts val="1700"/>
              <a:buFont typeface="Fjalla One"/>
              <a:buChar char="❏"/>
            </a:pPr>
            <a:r>
              <a:rPr lang="en" sz="1700" dirty="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rPr>
              <a:t>Download a copy of your grades for your records.</a:t>
            </a:r>
            <a:endParaRPr sz="1700" dirty="0">
              <a:solidFill>
                <a:schemeClr val="dk1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ts val="1700"/>
              <a:buFont typeface="Fjalla One"/>
              <a:buChar char="❏"/>
            </a:pPr>
            <a:r>
              <a:rPr lang="en" sz="1700" dirty="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rPr>
              <a:t>Set up permissions to limit/allow student access to course after semester.</a:t>
            </a:r>
            <a:endParaRPr sz="1700" dirty="0">
              <a:solidFill>
                <a:schemeClr val="dk1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ts val="1700"/>
              <a:buFont typeface="Fjalla One"/>
              <a:buChar char="❏"/>
            </a:pPr>
            <a:r>
              <a:rPr lang="en" sz="1700" dirty="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rPr>
              <a:t>Submit grades to Howdy.</a:t>
            </a:r>
            <a:endParaRPr sz="1700" dirty="0">
              <a:solidFill>
                <a:schemeClr val="dk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2B60CB0-0516-4366-A1B2-9CE6829F8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21025" y="-2"/>
            <a:ext cx="2114200" cy="5143502"/>
            <a:chOff x="-21025" y="-42076"/>
            <a:chExt cx="2219150" cy="5323801"/>
          </a:xfrm>
        </p:grpSpPr>
        <p:sp>
          <p:nvSpPr>
            <p:cNvPr id="255" name="Maroon Rectangle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21025" y="-42076"/>
              <a:ext cx="2044850" cy="5323800"/>
            </a:xfrm>
            <a:prstGeom prst="rect">
              <a:avLst/>
            </a:prstGeom>
            <a:solidFill>
              <a:srgbClr val="80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023825" y="-42075"/>
              <a:ext cx="174300" cy="53238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6" name="Title Shape"/>
          <p:cNvSpPr txBox="1">
            <a:spLocks noGrp="1"/>
          </p:cNvSpPr>
          <p:nvPr>
            <p:ph type="title"/>
          </p:nvPr>
        </p:nvSpPr>
        <p:spPr>
          <a:xfrm>
            <a:off x="62147" y="2314202"/>
            <a:ext cx="2031028" cy="51509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7145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Resources</a:t>
            </a:r>
            <a:endParaRPr sz="2600" dirty="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78114D-6A18-4962-B9B8-8D2D90ECE663}"/>
              </a:ext>
            </a:extLst>
          </p:cNvPr>
          <p:cNvSpPr txBox="1"/>
          <p:nvPr/>
        </p:nvSpPr>
        <p:spPr>
          <a:xfrm>
            <a:off x="335280" y="2918460"/>
            <a:ext cx="1394460" cy="157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noAutofit/>
          </a:bodyPr>
          <a:lstStyle/>
          <a:p>
            <a:pPr marL="171450" lvl="0">
              <a:buSzPts val="2800"/>
            </a:pPr>
            <a:r>
              <a:rPr lang="en-US" sz="16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Check the</a:t>
            </a:r>
          </a:p>
          <a:p>
            <a:pPr marL="171450" lvl="0">
              <a:buSzPts val="2800"/>
            </a:pPr>
            <a:r>
              <a:rPr lang="en-US" sz="1600" u="sng">
                <a:solidFill>
                  <a:srgbClr val="00FFFF"/>
                </a:solidFill>
                <a:latin typeface="Gill Sans"/>
                <a:ea typeface="Gill Sans"/>
                <a:cs typeface="Gill Sans"/>
                <a:sym typeface="Gill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Instructor Guide</a:t>
            </a:r>
            <a:r>
              <a:rPr lang="en-US" sz="1600" u="sng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US" sz="16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171450" lvl="0">
              <a:buSzPts val="2800"/>
            </a:pPr>
            <a:r>
              <a:rPr lang="en-US" sz="16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or search in </a:t>
            </a:r>
          </a:p>
          <a:p>
            <a:pPr marL="171450" lvl="0">
              <a:buSzPts val="2800"/>
            </a:pPr>
            <a:r>
              <a:rPr lang="en-US" sz="1600" u="sng">
                <a:solidFill>
                  <a:srgbClr val="00FFFF"/>
                </a:solidFill>
                <a:latin typeface="Gill Sans"/>
                <a:ea typeface="Gill Sans"/>
                <a:cs typeface="Gill Sans"/>
                <a:sym typeface="Gill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Community</a:t>
            </a:r>
            <a:r>
              <a:rPr lang="en-US" sz="1600">
                <a:solidFill>
                  <a:srgbClr val="00FFFF"/>
                </a:solidFill>
                <a:latin typeface="Gill Sans"/>
                <a:ea typeface="Gill Sans"/>
                <a:cs typeface="Gill Sans"/>
                <a:sym typeface="Gill Sans"/>
              </a:rPr>
              <a:t>!</a:t>
            </a:r>
            <a:endParaRPr lang="en-US" sz="3300" dirty="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pic>
        <p:nvPicPr>
          <p:cNvPr id="257" name="Instructor Guide image" descr="Screenshot of online Canvas Instructor Guide">
            <a:hlinkClick r:id="rId3"/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 l="990" b="26335"/>
          <a:stretch/>
        </p:blipFill>
        <p:spPr>
          <a:xfrm>
            <a:off x="2093175" y="0"/>
            <a:ext cx="7050825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Maroon &amp; Gray Backgro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05175" y="-63100"/>
            <a:ext cx="9249175" cy="2786625"/>
          </a:xfrm>
          <a:prstGeom prst="rect">
            <a:avLst/>
          </a:prstGeom>
          <a:solidFill>
            <a:srgbClr val="67040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66" name="White Backgro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85363" y="2618788"/>
            <a:ext cx="9229364" cy="252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ray bar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05175" y="2338625"/>
            <a:ext cx="9249175" cy="3849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Title"/>
          <p:cNvSpPr txBox="1">
            <a:spLocks noGrp="1"/>
          </p:cNvSpPr>
          <p:nvPr>
            <p:ph type="ctrTitle"/>
          </p:nvPr>
        </p:nvSpPr>
        <p:spPr>
          <a:xfrm>
            <a:off x="311700" y="821862"/>
            <a:ext cx="8300400" cy="95456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Q&amp;A</a:t>
            </a:r>
            <a:endParaRPr dirty="0">
              <a:solidFill>
                <a:srgbClr val="FFFFFF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7FE3694-325B-4BC4-9B9D-7792FE6F70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-12350"/>
            <a:ext cx="9144000" cy="938025"/>
            <a:chOff x="0" y="-12350"/>
            <a:chExt cx="9144000" cy="938025"/>
          </a:xfrm>
        </p:grpSpPr>
        <p:sp>
          <p:nvSpPr>
            <p:cNvPr id="108" name="Top 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-12350"/>
              <a:ext cx="9144000" cy="3849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Bottom 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540775"/>
              <a:ext cx="9144000" cy="3849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Maroon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108600"/>
              <a:ext cx="9144000" cy="695400"/>
            </a:xfrm>
            <a:prstGeom prst="rect">
              <a:avLst/>
            </a:prstGeom>
            <a:solidFill>
              <a:srgbClr val="66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FACC8A6D-7914-4288-8E1C-E3251F3BE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50" y="181231"/>
            <a:ext cx="8520600" cy="603359"/>
          </a:xfrm>
        </p:spPr>
        <p:txBody>
          <a:bodyPr/>
          <a:lstStyle/>
          <a:p>
            <a:pPr algn="l"/>
            <a:r>
              <a:rPr lang="en-US" sz="3200" dirty="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Agenda</a:t>
            </a:r>
            <a:endParaRPr lang="en-US" sz="3200" dirty="0"/>
          </a:p>
        </p:txBody>
      </p:sp>
      <p:sp>
        <p:nvSpPr>
          <p:cNvPr id="112" name="Google Shape;112;p26"/>
          <p:cNvSpPr txBox="1"/>
          <p:nvPr/>
        </p:nvSpPr>
        <p:spPr>
          <a:xfrm>
            <a:off x="366350" y="1093900"/>
            <a:ext cx="8328900" cy="37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Gradebook Features</a:t>
            </a:r>
            <a:endParaRPr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pen Sans"/>
              <a:buChar char="○"/>
            </a:pPr>
            <a:r>
              <a:rPr lang="en"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Arranging, Sorting, &amp; Filtering</a:t>
            </a:r>
            <a:endParaRPr sz="13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pen Sans"/>
              <a:buChar char="○"/>
            </a:pPr>
            <a:r>
              <a:rPr lang="en"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Color Coding</a:t>
            </a:r>
            <a:endParaRPr sz="13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pen Sans"/>
              <a:buChar char="○"/>
            </a:pPr>
            <a:r>
              <a:rPr lang="en"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Creating Extra Columns</a:t>
            </a:r>
            <a:endParaRPr sz="13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pen Sans"/>
              <a:buChar char="○"/>
            </a:pPr>
            <a:r>
              <a:rPr lang="en" sz="13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Grade Posting Policy</a:t>
            </a:r>
            <a:endParaRPr sz="13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End of Semester Checklist</a:t>
            </a:r>
            <a:endParaRPr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○"/>
            </a:pPr>
            <a:r>
              <a:rPr lang="en" sz="1300" dirty="0">
                <a:latin typeface="Open Sans"/>
                <a:ea typeface="Open Sans"/>
                <a:cs typeface="Open Sans"/>
                <a:sym typeface="Open Sans"/>
              </a:rPr>
              <a:t>Grading Scheme</a:t>
            </a:r>
            <a:endParaRPr sz="1300" dirty="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○"/>
            </a:pPr>
            <a:r>
              <a:rPr lang="en" sz="1300" dirty="0">
                <a:latin typeface="Open Sans"/>
                <a:ea typeface="Open Sans"/>
                <a:cs typeface="Open Sans"/>
                <a:sym typeface="Open Sans"/>
              </a:rPr>
              <a:t>Assignment Groups vs. Adding Points</a:t>
            </a:r>
            <a:endParaRPr sz="1300" dirty="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○"/>
            </a:pPr>
            <a:r>
              <a:rPr lang="en" sz="1300" dirty="0">
                <a:latin typeface="Open Sans"/>
                <a:ea typeface="Open Sans"/>
                <a:cs typeface="Open Sans"/>
                <a:sym typeface="Open Sans"/>
              </a:rPr>
              <a:t>Downloading a copy of the gradebook</a:t>
            </a:r>
            <a:endParaRPr sz="1300" dirty="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○"/>
            </a:pPr>
            <a:r>
              <a:rPr lang="en" sz="1300" dirty="0">
                <a:latin typeface="Open Sans"/>
                <a:ea typeface="Open Sans"/>
                <a:cs typeface="Open Sans"/>
                <a:sym typeface="Open Sans"/>
              </a:rPr>
              <a:t>Submit grades to howdy</a:t>
            </a:r>
            <a:endParaRPr sz="1300" dirty="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Font typeface="Open Sans"/>
              <a:buChar char="○"/>
            </a:pPr>
            <a:r>
              <a:rPr lang="en" sz="1300" dirty="0">
                <a:latin typeface="Open Sans"/>
                <a:ea typeface="Open Sans"/>
                <a:cs typeface="Open Sans"/>
                <a:sym typeface="Open Sans"/>
              </a:rPr>
              <a:t>Student access after course conclusion</a:t>
            </a:r>
            <a:endParaRPr sz="1300" dirty="0">
              <a:latin typeface="Open Sans"/>
              <a:ea typeface="Open Sans"/>
              <a:cs typeface="Open Sans"/>
              <a:sym typeface="Open Sans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2"/>
              </a:solidFill>
              <a:latin typeface="Catamaran"/>
              <a:ea typeface="Catamaran"/>
              <a:cs typeface="Catamaran"/>
              <a:sym typeface="Catamar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6FACA5D-3FC4-4BB0-8669-F8EC8FDEA4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1217075"/>
            <a:ext cx="9144000" cy="2665500"/>
            <a:chOff x="0" y="1217075"/>
            <a:chExt cx="9144000" cy="2665500"/>
          </a:xfrm>
        </p:grpSpPr>
        <p:sp>
          <p:nvSpPr>
            <p:cNvPr id="117" name="Maroon Background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1217075"/>
              <a:ext cx="9144000" cy="2665500"/>
            </a:xfrm>
            <a:prstGeom prst="rect">
              <a:avLst/>
            </a:prstGeom>
            <a:solidFill>
              <a:srgbClr val="66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119" name="Graphic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b="9510"/>
            <a:stretch/>
          </p:blipFill>
          <p:spPr>
            <a:xfrm>
              <a:off x="705450" y="1401601"/>
              <a:ext cx="2261950" cy="21176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EBFC02FF-8450-4338-B88B-5AADDB3B0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579" y="1690513"/>
            <a:ext cx="8126842" cy="769900"/>
          </a:xfrm>
        </p:spPr>
        <p:txBody>
          <a:bodyPr/>
          <a:lstStyle/>
          <a:p>
            <a:r>
              <a:rPr lang="en-US" sz="5400" b="1" dirty="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Objective</a:t>
            </a:r>
            <a:endParaRPr lang="en-US" dirty="0"/>
          </a:p>
        </p:txBody>
      </p:sp>
      <p:sp>
        <p:nvSpPr>
          <p:cNvPr id="118" name="Textbox Shape"/>
          <p:cNvSpPr txBox="1"/>
          <p:nvPr/>
        </p:nvSpPr>
        <p:spPr>
          <a:xfrm>
            <a:off x="3306350" y="2343149"/>
            <a:ext cx="5617200" cy="1446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FFFF"/>
                </a:solidFill>
                <a:latin typeface="Catamaran"/>
                <a:ea typeface="Catamaran"/>
                <a:cs typeface="Catamaran"/>
                <a:sym typeface="Catamaran"/>
              </a:rPr>
              <a:t>Successfully navigate and use Canvas Gradebook features in order to finalize grades. </a:t>
            </a:r>
            <a:endParaRPr sz="2800" dirty="0">
              <a:solidFill>
                <a:srgbClr val="FFFFFF"/>
              </a:solidFill>
              <a:latin typeface="Catamaran"/>
              <a:ea typeface="Catamaran"/>
              <a:cs typeface="Catamaran"/>
              <a:sym typeface="Catamar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EF5D7C7-90DF-4A78-8C98-DD7C40AA1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922875"/>
            <a:chOff x="0" y="0"/>
            <a:chExt cx="9144000" cy="922875"/>
          </a:xfrm>
        </p:grpSpPr>
        <p:sp>
          <p:nvSpPr>
            <p:cNvPr id="124" name="Top 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0"/>
              <a:ext cx="9144000" cy="3849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Bottom 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537975"/>
              <a:ext cx="9144000" cy="3849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Maroon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98750"/>
              <a:ext cx="9144000" cy="695400"/>
            </a:xfrm>
            <a:prstGeom prst="rect">
              <a:avLst/>
            </a:prstGeom>
            <a:solidFill>
              <a:srgbClr val="66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45819AB4-F89D-48F3-A83D-33727279C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0" y="250400"/>
            <a:ext cx="8520600" cy="831300"/>
          </a:xfrm>
        </p:spPr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Quick Glance at Gradebook Features - Arranging &amp; Filtering Columns</a:t>
            </a:r>
            <a:br>
              <a:rPr lang="en-US" sz="2400" dirty="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</a:br>
            <a:endParaRPr lang="en-US" sz="2400" dirty="0"/>
          </a:p>
        </p:txBody>
      </p:sp>
      <p:sp>
        <p:nvSpPr>
          <p:cNvPr id="128" name="Textbox 1 Shape"/>
          <p:cNvSpPr txBox="1"/>
          <p:nvPr/>
        </p:nvSpPr>
        <p:spPr>
          <a:xfrm>
            <a:off x="270925" y="1183800"/>
            <a:ext cx="3642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Drag and drop columns to reorder them horizontally, or use “Arrange By.”</a:t>
            </a:r>
            <a:endParaRPr b="1" dirty="0"/>
          </a:p>
        </p:txBody>
      </p:sp>
      <p:pic>
        <p:nvPicPr>
          <p:cNvPr id="129" name="Arrange By Due Date" descr="Screenshot of Canvas gradebook with view selected, then submenu arrange by selected, displaying 9 sorting options, including name, date, points, and module.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225" y="1901500"/>
            <a:ext cx="3813702" cy="268285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30" name="Textbox 2 Shape"/>
          <p:cNvSpPr txBox="1"/>
          <p:nvPr/>
        </p:nvSpPr>
        <p:spPr>
          <a:xfrm>
            <a:off x="4410187" y="1230563"/>
            <a:ext cx="4348801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Use filters in the “View” menu to show dropdown boxes at top of Gradebook, which helps to quickly find a grade column.</a:t>
            </a:r>
            <a:endParaRPr b="1" dirty="0"/>
          </a:p>
        </p:txBody>
      </p:sp>
      <p:pic>
        <p:nvPicPr>
          <p:cNvPr id="132" name="No filtering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59950" y="3971900"/>
            <a:ext cx="3422459" cy="695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grpSp>
        <p:nvGrpSpPr>
          <p:cNvPr id="3" name="Group 2" descr="A screenshot of canvas gradebook; shows the view menu with filters selected, with both assignment groups and modules enabled, which appear as dropdown menus at the top of the page. ">
            <a:extLst>
              <a:ext uri="{FF2B5EF4-FFF2-40B4-BE49-F238E27FC236}">
                <a16:creationId xmlns:a16="http://schemas.microsoft.com/office/drawing/2014/main" id="{E37CA870-6038-409A-BFC1-27E5F363747D}"/>
              </a:ext>
            </a:extLst>
          </p:cNvPr>
          <p:cNvGrpSpPr/>
          <p:nvPr/>
        </p:nvGrpSpPr>
        <p:grpSpPr>
          <a:xfrm>
            <a:off x="4410188" y="2168500"/>
            <a:ext cx="3242218" cy="2089150"/>
            <a:chOff x="4410188" y="2168500"/>
            <a:chExt cx="3242218" cy="2089150"/>
          </a:xfrm>
        </p:grpSpPr>
        <p:pic>
          <p:nvPicPr>
            <p:cNvPr id="131" name="View &gt; Filters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410188" y="2168500"/>
              <a:ext cx="3242218" cy="208915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pic>
        <p:cxnSp>
          <p:nvCxnSpPr>
            <p:cNvPr id="133" name="Arrow to chosen Filters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stCxn id="131" idx="3"/>
            </p:cNvCxnSpPr>
            <p:nvPr/>
          </p:nvCxnSpPr>
          <p:spPr>
            <a:xfrm flipH="1">
              <a:off x="7485306" y="3213075"/>
              <a:ext cx="167100" cy="945000"/>
            </a:xfrm>
            <a:prstGeom prst="curvedConnector4">
              <a:avLst>
                <a:gd name="adj1" fmla="val -142504"/>
                <a:gd name="adj2" fmla="val -135735"/>
              </a:avLst>
            </a:prstGeom>
            <a:noFill/>
            <a:ln w="28575" cap="flat" cmpd="sng">
              <a:solidFill>
                <a:srgbClr val="670404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21AF111-06D1-40C4-AFFF-0CCDD9BCB6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922875"/>
            <a:chOff x="0" y="0"/>
            <a:chExt cx="9144000" cy="922875"/>
          </a:xfrm>
        </p:grpSpPr>
        <p:sp>
          <p:nvSpPr>
            <p:cNvPr id="138" name="Top 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0"/>
              <a:ext cx="9144000" cy="3849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Bottom 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537975"/>
              <a:ext cx="9144000" cy="3849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Maroon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98750"/>
              <a:ext cx="9144000" cy="695400"/>
            </a:xfrm>
            <a:prstGeom prst="rect">
              <a:avLst/>
            </a:prstGeom>
            <a:solidFill>
              <a:srgbClr val="66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65517C1-8359-472B-9ADE-B01603713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350" y="101075"/>
            <a:ext cx="9144000" cy="693075"/>
          </a:xfrm>
        </p:spPr>
        <p:txBody>
          <a:bodyPr/>
          <a:lstStyle/>
          <a:p>
            <a:pPr algn="l"/>
            <a:r>
              <a:rPr lang="en-US" sz="2800" dirty="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Quick Glance at Gradebook Features - Sorting, Color Coding</a:t>
            </a:r>
            <a:endParaRPr lang="en-US" sz="2800" dirty="0"/>
          </a:p>
        </p:txBody>
      </p:sp>
      <p:sp>
        <p:nvSpPr>
          <p:cNvPr id="145" name="Textbox 1 Shape"/>
          <p:cNvSpPr txBox="1"/>
          <p:nvPr/>
        </p:nvSpPr>
        <p:spPr>
          <a:xfrm>
            <a:off x="724375" y="1199525"/>
            <a:ext cx="30999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Click 3 dots in the column header to sort students grades within a column.</a:t>
            </a:r>
            <a:endParaRPr b="1" dirty="0"/>
          </a:p>
        </p:txBody>
      </p:sp>
      <p:pic>
        <p:nvPicPr>
          <p:cNvPr id="144" name="Sort by graphic" descr="Screenshot shows column header menu, the 'sort by' submenu selected, showing options of grade, missing, and late.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6785" y="2075624"/>
            <a:ext cx="2785915" cy="258175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42" name="Textbox 2 Shape"/>
          <p:cNvSpPr txBox="1"/>
          <p:nvPr/>
        </p:nvSpPr>
        <p:spPr>
          <a:xfrm>
            <a:off x="5633825" y="1199525"/>
            <a:ext cx="27858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Go to View &gt; Statuses to view or customize color coding of cells. </a:t>
            </a:r>
            <a:endParaRPr b="1" dirty="0"/>
          </a:p>
        </p:txBody>
      </p:sp>
      <p:pic>
        <p:nvPicPr>
          <p:cNvPr id="143" name="Statuses graphic" descr="Statuses menu shows color coding: blue for late, pink for missing, green for resubmitted, light coral for dropped, and yellow for excused.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35790" y="2066587"/>
            <a:ext cx="1781869" cy="2375825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3666E05-C356-4C07-B734-747334F86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922875"/>
            <a:chOff x="0" y="0"/>
            <a:chExt cx="9144000" cy="922875"/>
          </a:xfrm>
        </p:grpSpPr>
        <p:sp>
          <p:nvSpPr>
            <p:cNvPr id="150" name="Top 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0"/>
              <a:ext cx="9144000" cy="3849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Bottom 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537975"/>
              <a:ext cx="9144000" cy="3849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Maroon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108600"/>
              <a:ext cx="9144000" cy="695400"/>
            </a:xfrm>
            <a:prstGeom prst="rect">
              <a:avLst/>
            </a:prstGeom>
            <a:solidFill>
              <a:srgbClr val="66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1D48BFF-E49C-493D-91B7-96AD05163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2744"/>
            <a:ext cx="8520600" cy="757387"/>
          </a:xfrm>
        </p:spPr>
        <p:txBody>
          <a:bodyPr/>
          <a:lstStyle/>
          <a:p>
            <a:pPr lvl="0" algn="l"/>
            <a:r>
              <a:rPr lang="en-US" sz="3000" dirty="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Gradebook Features - Search and Shortcuts</a:t>
            </a:r>
            <a:endParaRPr lang="en-US" dirty="0"/>
          </a:p>
        </p:txBody>
      </p:sp>
      <p:pic>
        <p:nvPicPr>
          <p:cNvPr id="155" name="Search graphic" descr="Search text bar located at top-left of gradebook. The search bar has gear icon to the right, and a keyboard icon on the left.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650" y="1075950"/>
            <a:ext cx="5401725" cy="900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54" name="Keyboard shortcuts graphic" descr="Keyboard shortcuts.&#10;s : Sort the grid on the current active column.&#10;m : Open menu for the active column.&#10;esc : Close the currently active menu.&#10;g : Go to the current assignment's detail page.&#10;c : Open the grade detail tray.&#10;Press the escape key before using keyboard shortcuts when navigating the gradebook grid.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32323" y="2129325"/>
            <a:ext cx="4698300" cy="277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8F95725-3A5B-4542-88D3-9B9B547BEB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922875"/>
            <a:chOff x="0" y="0"/>
            <a:chExt cx="9144000" cy="922875"/>
          </a:xfrm>
        </p:grpSpPr>
        <p:sp>
          <p:nvSpPr>
            <p:cNvPr id="160" name="Top 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0"/>
              <a:ext cx="9144000" cy="3849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Bottom 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537975"/>
              <a:ext cx="9144000" cy="3849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Maroon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108600"/>
              <a:ext cx="9144000" cy="695400"/>
            </a:xfrm>
            <a:prstGeom prst="rect">
              <a:avLst/>
            </a:prstGeom>
            <a:solidFill>
              <a:srgbClr val="66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6711425-3551-41F2-A06D-1F6D840F0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2975"/>
            <a:ext cx="8520600" cy="596925"/>
          </a:xfrm>
        </p:spPr>
        <p:txBody>
          <a:bodyPr/>
          <a:lstStyle/>
          <a:p>
            <a:pPr lvl="0" algn="l"/>
            <a:r>
              <a:rPr lang="en-US" sz="3000" dirty="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Gradebook Features - Creating Extra Columns</a:t>
            </a:r>
            <a:endParaRPr lang="en-US" dirty="0"/>
          </a:p>
        </p:txBody>
      </p:sp>
      <p:sp>
        <p:nvSpPr>
          <p:cNvPr id="165" name="Textbox 1 Shape"/>
          <p:cNvSpPr txBox="1"/>
          <p:nvPr/>
        </p:nvSpPr>
        <p:spPr>
          <a:xfrm>
            <a:off x="331773" y="1183800"/>
            <a:ext cx="4393975" cy="1908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In Canvas, all Gradebook columns are associated with an assignment or quiz. 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To create an extra gradebook column for a paper quiz, participation grade, or any other case where you need to manually enter grades, create an assignment and select “no submission” or “on paper.”</a:t>
            </a:r>
            <a:endParaRPr b="1" dirty="0"/>
          </a:p>
        </p:txBody>
      </p:sp>
      <p:pic>
        <p:nvPicPr>
          <p:cNvPr id="166" name="Submission Type graphic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7810" y="3091984"/>
            <a:ext cx="4705350" cy="100965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62" name="eSAIL logo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l="79050" t="7697" r="7043" b="40811"/>
          <a:stretch/>
        </p:blipFill>
        <p:spPr>
          <a:xfrm>
            <a:off x="8106300" y="4069003"/>
            <a:ext cx="1037700" cy="10413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2C217C8-ABBC-4EBF-BBE5-310994E02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9144000" cy="922875"/>
            <a:chOff x="0" y="0"/>
            <a:chExt cx="9144000" cy="922875"/>
          </a:xfrm>
        </p:grpSpPr>
        <p:sp>
          <p:nvSpPr>
            <p:cNvPr id="171" name="Top 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0"/>
              <a:ext cx="9144000" cy="3849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Bottom 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537975"/>
              <a:ext cx="9144000" cy="3849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Maroon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118475"/>
              <a:ext cx="9144000" cy="695400"/>
            </a:xfrm>
            <a:prstGeom prst="rect">
              <a:avLst/>
            </a:prstGeom>
            <a:solidFill>
              <a:srgbClr val="66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212BD2A-9962-42D6-8564-18C6F8589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24" y="212707"/>
            <a:ext cx="8328900" cy="601168"/>
          </a:xfrm>
        </p:spPr>
        <p:txBody>
          <a:bodyPr/>
          <a:lstStyle/>
          <a:p>
            <a:pPr lvl="0" algn="l"/>
            <a:r>
              <a:rPr lang="en-US" sz="3000" dirty="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Grade Posting Policy</a:t>
            </a:r>
            <a:endParaRPr lang="en-US" dirty="0"/>
          </a:p>
        </p:txBody>
      </p:sp>
      <p:pic>
        <p:nvPicPr>
          <p:cNvPr id="177" name="Gear icon" descr="The gear icon at the Gradebook's top left opens the grading policy menu.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8105" t="18864" r="14463" b="12487"/>
          <a:stretch/>
        </p:blipFill>
        <p:spPr>
          <a:xfrm>
            <a:off x="375150" y="1214300"/>
            <a:ext cx="533100" cy="50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Late Policies graphic" descr="The first tab is the late policy, which allows you to automatically apply grade deductions for missing submissions.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62311" y="1214300"/>
            <a:ext cx="3768633" cy="2917996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76" name="Grade Posting Policy graphic" descr="The second tab allow you to choose between automatically or manually posting grades.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00217" y="1214300"/>
            <a:ext cx="3872200" cy="2917996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7A7D3D7-4A32-478E-9D79-02FEC868B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3238200" cy="5143625"/>
            <a:chOff x="0" y="0"/>
            <a:chExt cx="3238200" cy="5143625"/>
          </a:xfrm>
        </p:grpSpPr>
        <p:sp>
          <p:nvSpPr>
            <p:cNvPr id="182" name="Top 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0"/>
              <a:ext cx="3238200" cy="21453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Bottom gray bar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2998325"/>
              <a:ext cx="3238200" cy="2145300"/>
            </a:xfrm>
            <a:prstGeom prst="rect">
              <a:avLst/>
            </a:pr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Maroon Rectangle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256675"/>
              <a:ext cx="3238200" cy="4630200"/>
            </a:xfrm>
            <a:prstGeom prst="rect">
              <a:avLst/>
            </a:prstGeom>
            <a:solidFill>
              <a:srgbClr val="66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963AB5-545E-4095-A89C-6E988BF25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624" y="1187627"/>
            <a:ext cx="2682952" cy="2768245"/>
          </a:xfrm>
        </p:spPr>
        <p:txBody>
          <a:bodyPr anchor="ctr"/>
          <a:lstStyle/>
          <a:p>
            <a:pPr lvl="0"/>
            <a:r>
              <a:rPr lang="en-US" sz="3300" dirty="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rPr>
              <a:t>End of Semester Checklist</a:t>
            </a:r>
            <a:endParaRPr lang="en-US" dirty="0"/>
          </a:p>
        </p:txBody>
      </p:sp>
      <p:sp>
        <p:nvSpPr>
          <p:cNvPr id="186" name="Textbox 1 Shape"/>
          <p:cNvSpPr txBox="1"/>
          <p:nvPr/>
        </p:nvSpPr>
        <p:spPr>
          <a:xfrm>
            <a:off x="3336900" y="256675"/>
            <a:ext cx="5005200" cy="4678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1800"/>
              </a:spcAft>
              <a:buSzPts val="1700"/>
              <a:buFont typeface="Fjalla One"/>
              <a:buChar char="❏"/>
            </a:pPr>
            <a:r>
              <a:rPr lang="en" sz="1700" dirty="0">
                <a:latin typeface="Fjalla One"/>
                <a:ea typeface="Fjalla One"/>
                <a:cs typeface="Fjalla One"/>
                <a:sym typeface="Fjalla One"/>
              </a:rPr>
              <a:t>Review Grading Scheme and verify it matches syllabus.</a:t>
            </a:r>
            <a:endParaRPr sz="1700" dirty="0">
              <a:latin typeface="Fjalla One"/>
              <a:ea typeface="Fjalla One"/>
              <a:cs typeface="Fjalla One"/>
              <a:sym typeface="Fjalla One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1800"/>
              </a:spcAft>
              <a:buSzPts val="1700"/>
              <a:buFont typeface="Fjalla One"/>
              <a:buChar char="❏"/>
            </a:pPr>
            <a:r>
              <a:rPr lang="en" sz="1700" dirty="0">
                <a:latin typeface="Fjalla One"/>
                <a:ea typeface="Fjalla One"/>
                <a:cs typeface="Fjalla One"/>
                <a:sym typeface="Fjalla One"/>
              </a:rPr>
              <a:t>If using assignment groups, groups are set up and each assignment is in the correct group.</a:t>
            </a:r>
            <a:endParaRPr sz="1700" dirty="0">
              <a:latin typeface="Fjalla One"/>
              <a:ea typeface="Fjalla One"/>
              <a:cs typeface="Fjalla One"/>
              <a:sym typeface="Fjalla One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1800"/>
              </a:spcAft>
              <a:buSzPts val="1700"/>
              <a:buFont typeface="Fjalla One"/>
              <a:buChar char="❏"/>
            </a:pPr>
            <a:r>
              <a:rPr lang="en" sz="1700" dirty="0">
                <a:latin typeface="Fjalla One"/>
                <a:ea typeface="Fjalla One"/>
                <a:cs typeface="Fjalla One"/>
                <a:sym typeface="Fjalla One"/>
              </a:rPr>
              <a:t>All grades are entered, </a:t>
            </a:r>
            <a:r>
              <a:rPr lang="en" sz="1700" dirty="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rPr>
              <a:t>no grades are blank or missing.</a:t>
            </a:r>
            <a:endParaRPr sz="1700" dirty="0">
              <a:solidFill>
                <a:schemeClr val="dk1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ts val="1700"/>
              <a:buFont typeface="Fjalla One"/>
              <a:buChar char="❏"/>
            </a:pPr>
            <a:r>
              <a:rPr lang="en" sz="1700" dirty="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rPr>
              <a:t>All grades are posted and are visible to students.</a:t>
            </a:r>
            <a:endParaRPr sz="1700" dirty="0">
              <a:solidFill>
                <a:schemeClr val="dk1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ts val="1700"/>
              <a:buFont typeface="Fjalla One"/>
              <a:buChar char="❏"/>
            </a:pPr>
            <a:r>
              <a:rPr lang="en" sz="1700" dirty="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rPr>
              <a:t>Download a copy of your grades for your records.</a:t>
            </a:r>
            <a:endParaRPr sz="1700" dirty="0">
              <a:solidFill>
                <a:schemeClr val="dk1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ts val="1700"/>
              <a:buFont typeface="Fjalla One"/>
              <a:buChar char="❏"/>
            </a:pPr>
            <a:r>
              <a:rPr lang="en" sz="1700" dirty="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rPr>
              <a:t>Set up permissions to limit/allow student access to course after semester.</a:t>
            </a:r>
            <a:endParaRPr sz="1700" dirty="0">
              <a:solidFill>
                <a:schemeClr val="dk1"/>
              </a:solidFill>
              <a:latin typeface="Fjalla One"/>
              <a:ea typeface="Fjalla One"/>
              <a:cs typeface="Fjalla One"/>
              <a:sym typeface="Fjalla One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ts val="1700"/>
              <a:buFont typeface="Fjalla One"/>
              <a:buChar char="❏"/>
            </a:pPr>
            <a:r>
              <a:rPr lang="en" sz="1700" dirty="0">
                <a:solidFill>
                  <a:schemeClr val="dk1"/>
                </a:solidFill>
                <a:latin typeface="Fjalla One"/>
                <a:ea typeface="Fjalla One"/>
                <a:cs typeface="Fjalla One"/>
                <a:sym typeface="Fjalla One"/>
              </a:rPr>
              <a:t>Submit grades to Howdy.</a:t>
            </a:r>
            <a:endParaRPr sz="1700" dirty="0">
              <a:solidFill>
                <a:schemeClr val="dk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noFill/>
        </a:ln>
      </a:spPr>
      <a:bodyPr spcFirstLastPara="1" wrap="square" lIns="91425" tIns="91425" rIns="91425" bIns="91425" anchor="t" anchorCtr="0">
        <a:noAutofit/>
      </a:bodyPr>
      <a:lstStyle>
        <a:defPPr marL="0" indent="0" algn="l" rtl="0">
          <a:spcBef>
            <a:spcPts val="0"/>
          </a:spcBef>
          <a:spcAft>
            <a:spcPts val="0"/>
          </a:spcAft>
          <a:buNone/>
          <a:defRPr sz="3300" dirty="0">
            <a:solidFill>
              <a:schemeClr val="lt1"/>
            </a:solidFill>
            <a:latin typeface="Fjalla One"/>
            <a:ea typeface="Fjalla One"/>
            <a:cs typeface="Fjalla One"/>
            <a:sym typeface="Fjalla One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801</Words>
  <Application>Microsoft Office PowerPoint</Application>
  <PresentationFormat>On-screen Show (16:9)</PresentationFormat>
  <Paragraphs>72</Paragraphs>
  <Slides>17</Slides>
  <Notes>17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Open Sans</vt:lpstr>
      <vt:lpstr>Catamaran</vt:lpstr>
      <vt:lpstr>Fjalla One</vt:lpstr>
      <vt:lpstr>Gill Sans</vt:lpstr>
      <vt:lpstr>Arial</vt:lpstr>
      <vt:lpstr>Simple Light</vt:lpstr>
      <vt:lpstr>Simple Light</vt:lpstr>
      <vt:lpstr>Canvas Gradebook  Getting Ready for the End of the Semester</vt:lpstr>
      <vt:lpstr>Agenda</vt:lpstr>
      <vt:lpstr>Objective</vt:lpstr>
      <vt:lpstr>Quick Glance at Gradebook Features - Arranging &amp; Filtering Columns </vt:lpstr>
      <vt:lpstr>Quick Glance at Gradebook Features - Sorting, Color Coding</vt:lpstr>
      <vt:lpstr>Gradebook Features - Search and Shortcuts</vt:lpstr>
      <vt:lpstr>Gradebook Features - Creating Extra Columns</vt:lpstr>
      <vt:lpstr>Grade Posting Policy</vt:lpstr>
      <vt:lpstr>End of Semester Checklist</vt:lpstr>
      <vt:lpstr>Grading Scheme</vt:lpstr>
      <vt:lpstr>2 Options for Setting up Grade Calculations</vt:lpstr>
      <vt:lpstr>Downloading a CSV of the Gradebook</vt:lpstr>
      <vt:lpstr>Concluding your Course</vt:lpstr>
      <vt:lpstr>Submit Grades to Howdy</vt:lpstr>
      <vt:lpstr>End of Semester Checklist 2</vt:lpstr>
      <vt:lpstr>Resources</vt:lpstr>
      <vt:lpstr>Q&amp;A</vt:lpstr>
    </vt:vector>
  </TitlesOfParts>
  <Company>TAMU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Canvas Gradebook - Getting Ready for the End of the Semester</dc:title>
  <dc:creator>Christine Roach</dc:creator>
  <cp:lastModifiedBy>Childers, Sandra R</cp:lastModifiedBy>
  <cp:revision>19</cp:revision>
  <dcterms:modified xsi:type="dcterms:W3CDTF">2022-10-17T18:09:57Z</dcterms:modified>
</cp:coreProperties>
</file>